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082040" y="914400"/>
            <a:ext cx="4221480" cy="1615440"/>
          </a:xfrm>
          <a:prstGeom prst="wedgeEllipseCallout">
            <a:avLst>
              <a:gd name="adj1" fmla="val -25165"/>
              <a:gd name="adj2" fmla="val 7665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1082040"/>
            <a:ext cx="2393640" cy="1325880"/>
          </a:xfrm>
          <a:prstGeom prst="wedgeRoundRectCallout">
            <a:avLst>
              <a:gd name="adj1" fmla="val -22106"/>
              <a:gd name="adj2" fmla="val 69397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46340" y="1082040"/>
            <a:ext cx="2393640" cy="1325880"/>
          </a:xfrm>
          <a:prstGeom prst="wedgeRoundRectCallout">
            <a:avLst>
              <a:gd name="adj1" fmla="val -22106"/>
              <a:gd name="adj2" fmla="val 6939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15960" y="1082040"/>
            <a:ext cx="2393640" cy="1325880"/>
          </a:xfrm>
          <a:prstGeom prst="wedgeRoundRectCallout">
            <a:avLst>
              <a:gd name="adj1" fmla="val -22106"/>
              <a:gd name="adj2" fmla="val 6939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164140" y="899160"/>
            <a:ext cx="2393640" cy="1325880"/>
          </a:xfrm>
          <a:prstGeom prst="wedgeRoundRectCallout">
            <a:avLst>
              <a:gd name="adj1" fmla="val -22106"/>
              <a:gd name="adj2" fmla="val 69397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562600" y="381000"/>
            <a:ext cx="2873520" cy="184404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750680" y="8386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126480" y="762000"/>
            <a:ext cx="2576580" cy="1371600"/>
          </a:xfrm>
          <a:prstGeom prst="wedgeRoundRectCallout">
            <a:avLst>
              <a:gd name="adj1" fmla="val -26563"/>
              <a:gd name="adj2" fmla="val 75298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750680" y="21336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354 0.0674 L -0.27354 0.0674 C -0.29118 0.0842 -0.27732 0.07139 -0.29181 0.08357 C -0.29323 0.08483 -0.29464 0.08651 -0.29622 0.08756 C -0.29874 0.08924 -0.30142 0.08987 -0.30378 0.09155 C -0.30646 0.09323 -0.30882 0.09575 -0.31134 0.09764 C -0.31433 0.09974 -0.31764 0.10142 -0.32047 0.10373 C -0.32268 0.10541 -0.32425 0.10814 -0.32646 0.10982 C -0.33858 0.1178 -0.33228 0.10982 -0.34315 0.1178 C -0.34535 0.11948 -0.34709 0.122 -0.34913 0.12389 C -0.35212 0.1262 -0.35527 0.12767 -0.35827 0.12998 C -0.36346 0.13376 -0.3685 0.13775 -0.37338 0.14195 C -0.3789 0.14657 -0.38378 0.15329 -0.39008 0.15602 C -0.40787 0.164 -0.39023 0.1556 -0.40819 0.1661 C -0.41417 0.16967 -0.42031 0.17282 -0.4263 0.17618 C -0.42992 0.17828 -0.43354 0.17975 -0.43685 0.18227 C -0.44047 0.185 -0.44378 0.18794 -0.4474 0.19025 C -0.45937 0.19823 -0.45748 0.19508 -0.47008 0.20243 C -0.47433 0.20474 -0.47795 0.20852 -0.4822 0.21041 C -0.48709 0.21272 -0.49244 0.21272 -0.49732 0.21461 C -0.50157 0.21608 -0.50535 0.21881 -0.50945 0.22049 C -0.51496 0.2228 -0.52063 0.22448 -0.52614 0.22658 C -0.53071 0.22847 -0.53496 0.2312 -0.53968 0.23267 C -0.55071 0.23603 -0.56173 0.23939 -0.57291 0.24065 L -0.62126 0.24674 C -0.65149 0.24611 -0.68189 0.24695 -0.71197 0.24485 C -0.71827 0.24422 -0.72409 0.24023 -0.73023 0.23876 C -0.73559 0.2375 -0.74126 0.23729 -0.74677 0.23666 C -0.76236 0.23141 -0.78614 0.22448 -0.80268 0.2165 C -0.82016 0.2081 -0.84866 0.18857 -0.86173 0.18017 C -0.89102 0.16169 -0.86787 0.17891 -0.90551 0.14804 C -0.91134 0.14321 -0.92 0.1367 -0.9252 0.12998 C -0.93039 0.12305 -0.93606 0.1115 -0.94031 0.10373 C -0.94079 0.10163 -0.9411 0.09953 -0.94173 0.09764 C -0.94457 0.09071 -0.94898 0.08483 -0.95086 0.07748 C -0.95181 0.07349 -0.95307 0.0695 -0.95386 0.0653 C -0.95464 0.06152 -0.9548 0.05732 -0.95543 0.05334 C -0.95575 0.05061 -0.95638 0.04788 -0.95685 0.04515 C -0.95795 0.0315 -0.95984 0.02058 -0.95685 0.00693 C -0.95606 0.00315 -0.9548 -0.00084 -0.95244 -0.00315 C -0.94677 -0.0084 -0.93701 -0.01176 -0.92976 -0.01323 C -0.92567 -0.01407 -0.92157 -0.0147 -0.91764 -0.01512 C -0.9126 -0.01596 -0.90756 -0.01659 -0.90252 -0.01722 L -0.88882 -0.01932 C -0.86772 -0.01848 -0.84661 -0.01848 -0.82535 -0.01722 C -0.82378 -0.01722 -0.82236 -0.01617 -0.82079 -0.01512 C -0.81921 -0.01407 -0.81779 -0.0126 -0.81638 -0.01113 C -0.81023 0.02982 -0.81354 0.00336 -0.81937 0.09554 C -0.81984 0.1031 -0.8211 0.11045 -0.82236 0.1178 C -0.83008 0.16148 -0.82724 0.15581 -0.84047 0.18626 C -0.84283 0.19172 -0.8452 0.19739 -0.84803 0.20243 C -0.85134 0.2081 -0.85496 0.21335 -0.85858 0.2186 C -0.86063 0.22133 -0.8622 0.22469 -0.86472 0.22658 C -0.86992 0.23078 -0.87685 0.23267 -0.88283 0.23477 C -0.88992 0.23393 -0.89701 0.23435 -0.90394 0.23267 C -0.90583 0.23225 -0.90693 0.22973 -0.9085 0.22868 C -0.90992 0.22763 -0.91165 0.22763 -0.91307 0.22658 C -0.92835 0.2165 -0.93165 0.20978 -0.94787 0.19235 C -0.95575 0.18374 -0.97653 0.16211 -0.98268 0.15413 C -0.98913 0.14531 -0.99543 0.13628 -1.0022 0.12788 C -1.01716 0.1094 -1.03401 0.09344 -1.04756 0.07349 C -1.05968 0.05564 -1.07827 0.0294 -1.08693 0.01092 C -1.08945 0.00567 -1.09228 0.00042 -1.09449 -0.00525 C -1.09622 -0.00966 -1.09748 -0.01449 -1.09905 -0.01932 C -1.09937 -0.02268 -1.10205 -0.04284 -1.10205 -0.04536 C -1.10205 -0.05481 -1.10142 -0.06426 -1.10047 -0.07371 C -1.10031 -0.07581 -1.1 -0.07791 -1.09905 -0.0798 C -1.09732 -0.08274 -1.09512 -0.08526 -1.09291 -0.08778 C -1.09165 -0.08946 -1.09008 -0.09072 -1.0885 -0.09177 C -1.08457 -0.09429 -1.08047 -0.09639 -1.07638 -0.09786 C -1.07244 -0.09912 -1.06835 -0.09912 -1.06425 -0.09996 C -1.04819 -0.09912 -1.03197 -0.10038 -1.0159 -0.09786 C -1.00394 -0.09597 -0.9885 -0.08988 -0.97811 -0.0798 C -0.97417 -0.07581 -0.96898 -0.06636 -0.96598 -0.06153 C -0.96646 -0.05145 -0.96661 -0.04137 -0.96756 -0.03129 C -0.96819 -0.02289 -0.97212 -0.02163 -0.97811 -0.01722 C -0.98173 -0.01449 -0.99071 -0.01365 -0.99323 -0.01323 L -1.00535 -0.01113 C -1.02551 -0.01197 -1.04567 -0.01155 -1.06583 -0.01323 C -1.07134 -0.01365 -1.07685 -0.01617 -1.08236 -0.01722 C -1.08835 -0.01827 -1.09449 -0.01848 -1.10047 -0.01932 C -1.10551 -0.02184 -1.11039 -0.0252 -1.11559 -0.0273 C -1.12661 -0.03192 -1.14898 -0.03948 -1.14898 -0.03948 C -1.15244 -0.042 -1.15575 -0.04515 -1.15953 -0.04746 C -1.17197 -0.05523 -1.17118 -0.05082 -1.1822 -0.06153 C -1.18441 -0.06384 -1.1863 -0.06678 -1.18819 -0.06972 C -1.19984 -0.08778 -1.2 -0.08925 -1.20929 -0.10794 C -1.20693 -0.12075 -1.20835 -0.13629 -1.20189 -0.14616 C -1.19149 -0.16191 -1.15165 -0.15981 -1.14142 -0.16023 C -1.1222 -0.15708 -1.10268 -0.15624 -1.08394 -0.15036 C -1.03937 -0.13608 -1.01039 -0.12054 -0.97512 -0.08379 C -0.96835 -0.07665 -0.96394 -0.06636 -0.95842 -0.05754 C -0.95795 -0.05292 -0.95559 -0.04788 -0.95685 -0.04347 C -0.96283 -0.02478 -0.97023 -0.00588 -0.98409 0.00294 C -1.0011 0.01365 -1.01748 0.02646 -1.03559 0.03318 C -1.04425 0.03633 -1.07701 0.04872 -1.08693 0.05124 C -1.09244 0.05271 -1.09795 0.05271 -1.10362 0.05334 L -1.12173 0.05124 C -1.12409 0.04977 -1.12378 0.04452 -1.12315 0.04116 C -1.12063 0.02667 -1.12 0.00987 -1.1126 -0.00105 C -1.10142 -0.01785 -1.08504 -0.02667 -1.07023 -0.03738 C -1.04646 -0.05481 -1.00614 -0.05859 -0.98409 -0.06363 C -0.93575 -0.05628 -0.88646 -0.05565 -0.83905 -0.04137 C -0.80126 -0.03003 -0.76551 -0.00798 -0.73023 0.01302 C -0.65543 0.05732 -0.66094 0.05585 -0.61527 0.10772 C -0.61323 0.11234 -0.60945 0.11633 -0.60929 0.12179 C -0.60756 0.15539 -0.64252 0.13502 -0.65307 0.13397 C -0.69937 0.11906 -0.68488 0.13187 -0.70299 0.11381 C -0.70394 0.11108 -0.70614 0.10877 -0.70598 0.10562 C -0.70409 0.05963 -0.70866 0.0399 -0.68488 0.01302 C -0.67748 0.00483 -0.66063 -0.00714 -0.66063 -0.00714 L -0.48835 0.07748 C -0.49134 0.0821 -0.4937 0.08756 -0.49732 0.09155 C -0.50236 0.09722 -0.50803 0.10184 -0.51401 0.10562 C -0.53118 0.11717 -0.54488 0.12137 -0.56394 0.12578 C -0.59653 0.13355 -0.60063 0.13208 -0.63496 0.13397 C -0.64898 0.13586 -0.66472 0.13103 -0.67732 0.13985 C -0.68283 0.14384 -0.6663 0.14846 -0.66063 0.15203 C -0.6537 0.15644 -0.64646 0.1598 -0.63953 0.16421 C -0.57338 0.20474 -0.57338 0.20054 -0.52457 0.24485 C -0.52283 0.24632 -0.52157 0.24884 -0.52 0.25073 C -0.52409 0.25619 -0.52677 0.26438 -0.53212 0.2669 C -0.54992 0.2753 -0.62157 0.27467 -0.62882 0.27488 L -0.79968 0.27299 C -0.8022 0.27278 -0.80409 0.26942 -0.80567 0.2669 C -0.80866 0.2627 -0.81102 0.25787 -0.81323 0.25283 C -0.81559 0.24758 -0.81779 0.24233 -0.81937 0.23666 C -0.82126 0.23015 -0.82236 0.22322 -0.82394 0.2165 C -0.82331 0.20306 -0.82362 0.18962 -0.82236 0.17618 C -0.82205 0.17324 -0.82094 0.1703 -0.81937 0.1682 C -0.81622 0.164 -0.81228 0.16148 -0.80882 0.15812 C -0.79921 0.15875 -0.78913 0.15602 -0.78 0.16001 C -0.77638 0.16169 -0.78709 0.16442 -0.79071 0.1661 C -0.79401 0.16778 -0.79764 0.16946 -0.80126 0.17009 C -0.81323 0.17219 -0.82535 0.17282 -0.83748 0.17429 C -1.00835 0.14972 -1.03464 0.15602 -1.1822 0.10562 C -1.21669 0.09386 -1.25071 0.07811 -1.28488 0.06341 C -1.31874 0.04851 -1.31197 0.05334 -1.33023 0.03717 C -1.32772 0.02919 -1.32724 0.01911 -1.32268 0.01302 C -1.31842 0.00735 -1.31181 0.00567 -1.30598 0.00483 C -1.28583 0.00231 -1.26567 0.00357 -1.24551 0.00294 C -1.21984 0.01155 -1.1937 0.01785 -1.1685 0.02919 C -1.13559 0.04368 -1.06709 0.08462 -1.03401 0.10982 C -1.02425 0.11717 -1.0159 0.12725 -1.00677 0.13586 C -1.00472 0.13985 -1.00126 0.14321 -1.00079 0.14804 C -0.99874 0.16631 -1.00866 0.16862 -1.0189 0.17429 C -1.02583 0.17807 -1.03291 0.18143 -1.04 0.18437 C -1.08126 0.20096 -1.07811 0.19949 -1.1096 0.20852 C -1.11512 0.20579 -1.12189 0.20579 -1.1263 0.20033 C -1.12898 0.19697 -1.13055 0.16631 -1.13071 0.16421 C -1.12882 0.14741 -1.12929 0.12956 -1.12472 0.11381 C -1.12189 0.10394 -1.11638 0.09491 -1.1096 0.08966 C -1.06992 0.05795 -1.06913 0.06068 -1.03701 0.05732 C -1.00425 0.06404 -0.97102 0.06761 -0.93874 0.07748 C -0.92441 0.08189 -0.91134 0.09134 -0.89795 0.09974 C -0.88173 0.10961 -0.88016 0.11234 -0.86929 0.12389 C -0.86976 0.12788 -0.86929 0.13229 -0.87071 0.13586 C -0.87149 0.13775 -0.87527 0.13796 -0.87527 0.13796 L -0.86772 0.10982 " pathEditMode="relative" ptsTypes="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59 -0.00504 L -0.17559 -0.00504 C -0.18142 -0.00588 -0.18724 -0.00609 -0.19291 -0.00714 C -0.24315 -0.01638 -0.17921 -0.00735 -0.22567 -0.01344 C -0.23039 -0.01491 -0.23512 -0.01659 -0.23984 -0.01764 C -0.24504 -0.01869 -0.25023 -0.0189 -0.25543 -0.01974 C -0.25827 -0.02016 -0.26945 -0.02289 -0.2726 -0.02394 C -0.27417 -0.02436 -0.27575 -0.0252 -0.27732 -0.02604 L -0.33984 -0.02394 C -0.34819 -0.02352 -0.35653 -0.02184 -0.36488 -0.02184 C -0.38063 -0.02184 -0.39622 -0.0231 -0.41181 -0.02394 C -0.41968 -0.0231 -0.42756 -0.02289 -0.43527 -0.02184 C -0.43748 -0.02142 -0.43937 -0.02016 -0.44157 -0.01974 C -0.44567 -0.0189 -0.44992 -0.01806 -0.45401 -0.01764 C -0.4696 -0.01617 -0.51622 -0.01407 -0.52913 -0.01344 L -0.60425 -0.01554 C -0.60677 -0.01575 -0.60945 -0.01722 -0.61197 -0.01764 C -0.61669 -0.01848 -0.62142 -0.01911 -0.62614 -0.01974 C -0.62819 -0.02037 -0.63023 -0.02121 -0.63228 -0.02184 C -0.63543 -0.02268 -0.63858 -0.02289 -0.64173 -0.02394 C -0.64331 -0.02436 -0.64472 -0.02562 -0.64646 -0.02604 C -0.65055 -0.02688 -0.6548 -0.02709 -0.6589 -0.02814 C -0.68882 -0.03549 -0.65008 -0.03003 -0.69181 -0.03423 C -0.71165 -0.04095 -0.6959 -0.03633 -0.74031 -0.03633 L -0.78709 -0.05292 " pathEditMode="relative" ptsTypes="AAAAAAAAAAAAAAAAAAAAAAA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2019-11-04T03:11:11Z</dcterms:modified>
  <dc:language>zh-TW</dc:language>
</cp:coreProperties>
</file>