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BFF"/>
    <a:srgbClr val="FFC6C5"/>
    <a:srgbClr val="9BB8FF"/>
    <a:srgbClr val="F49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33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247480" y="441960"/>
            <a:ext cx="5235360" cy="2524800"/>
          </a:xfrm>
          <a:prstGeom prst="wedgeEllipseCallout">
            <a:avLst>
              <a:gd name="adj1" fmla="val -45230"/>
              <a:gd name="adj2" fmla="val 63581"/>
            </a:avLst>
          </a:prstGeom>
          <a:ln>
            <a:solidFill>
              <a:srgbClr val="FFFF0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503880" y="563880"/>
            <a:ext cx="2826840" cy="1582080"/>
          </a:xfrm>
          <a:prstGeom prst="wedgeRoundRectCallout">
            <a:avLst>
              <a:gd name="adj1" fmla="val -11174"/>
              <a:gd name="adj2" fmla="val 83724"/>
              <a:gd name="adj3" fmla="val 16667"/>
            </a:avLst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3791280" y="563880"/>
            <a:ext cx="2826840" cy="1582080"/>
          </a:xfrm>
          <a:prstGeom prst="wedgeRoundRectCallout">
            <a:avLst>
              <a:gd name="adj1" fmla="val -19261"/>
              <a:gd name="adj2" fmla="val 77944"/>
              <a:gd name="adj3" fmla="val 16667"/>
            </a:avLst>
          </a:prstGeom>
          <a:ln>
            <a:solidFill>
              <a:srgbClr val="EE8BFF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079160" y="563880"/>
            <a:ext cx="2826840" cy="1582080"/>
          </a:xfrm>
          <a:prstGeom prst="wedgeRoundRectCallout">
            <a:avLst>
              <a:gd name="adj1" fmla="val -27887"/>
              <a:gd name="adj2" fmla="val 86614"/>
              <a:gd name="adj3" fmla="val 16667"/>
            </a:avLst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103120" y="304800"/>
            <a:ext cx="3703320" cy="1966200"/>
          </a:xfrm>
          <a:prstGeom prst="wedgeEllipseCallout">
            <a:avLst>
              <a:gd name="adj1" fmla="val -20010"/>
              <a:gd name="adj2" fmla="val 73351"/>
            </a:avLst>
          </a:prstGeom>
          <a:ln>
            <a:solidFill>
              <a:srgbClr val="FFFF0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小熊，那你呢</a:t>
            </a:r>
            <a:r>
              <a:rPr lang="zh-TW" altLang="en-US" sz="3200" dirty="0"/>
              <a:t>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507480" y="685800"/>
            <a:ext cx="2880360" cy="1950600"/>
          </a:xfrm>
          <a:prstGeom prst="cloudCallout">
            <a:avLst>
              <a:gd name="adj1" fmla="val -15542"/>
              <a:gd name="adj2" fmla="val 62500"/>
            </a:avLst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我想想</a:t>
            </a:r>
            <a:r>
              <a:rPr lang="en-US" altLang="zh-TW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173760" y="250896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187439" y="746760"/>
            <a:ext cx="3322321" cy="1539240"/>
          </a:xfrm>
          <a:prstGeom prst="wedgeRoundRectCallout">
            <a:avLst>
              <a:gd name="adj1" fmla="val -2043"/>
              <a:gd name="adj2" fmla="val 75832"/>
              <a:gd name="adj3" fmla="val 16667"/>
            </a:avLst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一時忘記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72064" y="993536"/>
            <a:ext cx="2877561" cy="129246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72064" y="2859285"/>
            <a:ext cx="2877561" cy="1292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"/>
                            </p:stCondLst>
                            <p:childTnLst>
                              <p:par>
                                <p:cTn id="1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346 0.00273 L -0.14346 0.00273 C -0.1485 0.00735 -0.15527 0.00987 -0.15858 0.0168 C -0.16189 0.02331 -0.16094 0.0231 -0.16614 0.02688 C -0.17024 0.02982 -0.17449 0.0315 -0.17827 0.03485 C -0.17984 0.03632 -0.18126 0.038 -0.18283 0.03905 C -0.18772 0.04199 -0.1926 0.04598 -0.19795 0.04703 C -0.20142 0.04766 -0.20504 0.04808 -0.2085 0.04913 C -0.21212 0.04997 -0.21559 0.05207 -0.21905 0.05312 C -0.22362 0.05417 -0.22819 0.05438 -0.23275 0.05501 L -0.25685 0.05921 L -0.26898 0.0611 L -0.38094 0.05921 C -0.38346 0.059 -0.38583 0.05732 -0.3885 0.05711 C -0.39701 0.05606 -0.40551 0.05585 -0.41417 0.05501 C -0.41669 0.05438 -0.41921 0.05354 -0.42173 0.05312 C -0.4252 0.05228 -0.42882 0.05207 -0.43228 0.05102 C -0.4359 0.04997 -0.43937 0.0485 -0.44283 0.04703 C -0.44898 0.04451 -0.4548 0.04052 -0.46094 0.03905 L -0.4685 0.03695 C -0.47102 0.03485 -0.47338 0.03234 -0.47606 0.03087 C -0.48 0.02898 -0.48819 0.02688 -0.48819 0.02688 C -0.48929 0.02478 -0.48992 0.02247 -0.49118 0.02079 C -0.4926 0.01911 -0.49464 0.01869 -0.49575 0.0168 C -0.49716 0.01449 -0.49764 0.01134 -0.49874 0.00882 C -0.49968 0.00651 -0.50079 0.00462 -0.50189 0.00273 C -0.50126 -0.01029 -0.50236 -0.0294 -0.49874 -0.04368 C -0.49795 -0.04704 -0.49716 -0.05061 -0.49575 -0.05376 C -0.49417 -0.05754 -0.49181 -0.06048 -0.48976 -0.06384 C -0.48929 -0.06594 -0.48898 -0.06804 -0.48819 -0.06993 C -0.48614 -0.0756 -0.48394 -0.07749 -0.48063 -0.0819 C -0.48016 -0.084 -0.48016 -0.08631 -0.47921 -0.08799 C -0.47291 -0.09849 -0.45716 -0.08904 -0.45197 -0.08799 C -0.45039 -0.08673 -0.4485 -0.08589 -0.4474 -0.084 C -0.44646 -0.08232 -0.44646 -0.08001 -0.44583 -0.07791 C -0.4411 -0.06321 -0.44409 -0.07665 -0.44142 -0.06174 C -0.44189 -0.04431 -0.44205 -0.02688 -0.44283 -0.00945 C -0.44315 -0.00441 -0.44346 0.00819 -0.44583 0.0147 C -0.44677 0.01701 -0.44787 0.0189 -0.44898 0.02079 C -0.44945 0.02352 -0.44961 0.02625 -0.45039 0.02898 C -0.45118 0.03108 -0.45244 0.03297 -0.45338 0.03485 C -0.45559 0.03884 -0.45937 0.04598 -0.46252 0.04913 C -0.46441 0.05081 -0.46661 0.05165 -0.4685 0.05312 C -0.47118 0.05501 -0.47354 0.05711 -0.47606 0.05921 C -0.49842 0.07559 -0.45464 0.04178 -0.49575 0.06929 C -0.50614 0.07601 -0.49858 0.07181 -0.51386 0.07727 C -0.51748 0.07853 -0.52094 0.08021 -0.52457 0.08126 C -0.52756 0.0821 -0.53055 0.08252 -0.53354 0.08336 C -0.53764 0.08441 -0.54157 0.08609 -0.54567 0.08735 C -0.55984 0.09176 -0.55858 0.09155 -0.57291 0.09344 L -0.60772 0.09743 C -0.61417 0.09806 -0.62079 0.09911 -0.62724 0.09953 L -0.71354 0.10352 C -0.74173 0.10289 -0.76992 0.1031 -0.79811 0.10142 C -0.80252 0.10121 -0.81701 0.09722 -0.82378 0.09533 C -0.82535 0.09407 -0.82677 0.09239 -0.82835 0.09134 C -0.83134 0.08966 -0.83748 0.08735 -0.83748 0.08735 C -0.83953 0.08336 -0.84236 0.0779 -0.84346 0.07328 C -0.84441 0.06929 -0.84441 0.06509 -0.84504 0.0611 C -0.84535 0.05837 -0.84598 0.05585 -0.84646 0.05312 C -0.84709 0.0464 -0.84819 0.03968 -0.84803 0.03297 C -0.84772 0.01281 -0.84677 -0.00756 -0.84504 -0.02751 C -0.84441 -0.03423 -0.83984 -0.03864 -0.8359 -0.04158 C -0.8326 -0.04431 -0.82126 -0.05187 -0.81622 -0.05376 C -0.81386 -0.05481 -0.81118 -0.05502 -0.80866 -0.05586 C -0.80724 -0.05628 -0.80567 -0.05712 -0.80425 -0.05775 C -0.79858 -0.05712 -0.79307 -0.05733 -0.78756 -0.05586 C -0.78583 -0.05523 -0.78457 -0.05292 -0.78299 -0.05166 C -0.78063 -0.05019 -0.77795 -0.04935 -0.77543 -0.04767 C -0.77118 -0.04494 -0.76976 -0.04221 -0.76646 -0.03759 C -0.76 -0.01218 -0.77071 -0.05292 -0.76189 -0.02562 C -0.76016 -0.02016 -0.75921 -0.00483 -0.7589 -0.00126 C -0.75937 0.01071 -0.75905 0.02289 -0.76031 0.03485 C -0.76079 0.03968 -0.76488 0.04472 -0.76646 0.04913 C -0.76709 0.05102 -0.76709 0.05333 -0.76787 0.05501 C -0.76961 0.05879 -0.77197 0.06173 -0.77401 0.06509 C -0.77496 0.06719 -0.77575 0.06929 -0.77701 0.07118 C -0.77937 0.07475 -0.7822 0.07769 -0.78457 0.08126 C -0.78567 0.08315 -0.7863 0.08546 -0.78756 0.08735 C -0.79244 0.09428 -0.79701 0.10163 -0.80268 0.10751 C -0.80724 0.11213 -0.8115 0.11738 -0.81622 0.12158 C -0.81779 0.12305 -0.81937 0.12431 -0.82079 0.12557 C -0.82283 0.12767 -0.82472 0.12998 -0.82693 0.13166 C -0.83323 0.13712 -0.83323 0.13502 -0.84047 0.13985 C -0.84315 0.14153 -0.84551 0.14384 -0.84803 0.14573 C -0.84992 0.1472 -0.85212 0.14825 -0.85401 0.14993 C -0.85716 0.15224 -0.85984 0.15581 -0.86315 0.15791 C -0.86803 0.16106 -0.87291 0.16421 -0.87827 0.16589 C -0.88031 0.16673 -0.88236 0.16694 -0.88425 0.16799 C -0.8885 0.1703 -0.89244 0.17345 -0.89638 0.17597 C -0.89937 0.17807 -0.90346 0.18122 -0.90693 0.18206 C -0.91102 0.18311 -0.91512 0.18353 -0.91905 0.18416 C -0.9315 0.18962 -0.92504 0.18752 -0.93874 0.19025 C -0.9485 0.18836 -0.9485 0.19109 -0.95386 0.18206 C -0.95606 0.17828 -0.95795 0.17408 -0.95984 0.17009 L -0.96283 0.164 L -0.95984 0.1619 " pathEditMode="relative" ptsTypes="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65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346 0.00588 L -0.14346 0.00588 L -0.15559 0.01197 C -0.15858 0.01344 -0.16173 0.0147 -0.16472 0.01596 C -0.16614 0.0168 -0.16787 0.01701 -0.16929 0.01806 C -0.17118 0.01932 -0.17323 0.02121 -0.17527 0.02205 C -0.18016 0.02415 -0.19307 0.02562 -0.19638 0.02604 C -0.19842 0.02688 -0.20047 0.02772 -0.20252 0.02814 C -0.22472 0.03234 -0.23212 0.0294 -0.26 0.02814 C -0.26142 0.02688 -0.26331 0.02604 -0.26441 0.02415 C -0.26535 0.02268 -0.26724 0.01071 -0.26756 0.01008 C -0.26961 0.00357 -0.27228 0.0021 -0.27653 -0.0021 C -0.27701 -0.0042 -0.27732 -0.0063 -0.27811 -0.00819 C -0.27984 -0.01239 -0.28299 -0.01575 -0.28409 -0.02016 C -0.28646 -0.0294 -0.28472 -0.02457 -0.29024 -0.03444 C -0.29307 -0.04557 -0.29323 -0.04851 -0.3022 -0.06048 C -0.30378 -0.06258 -0.30551 -0.06426 -0.30677 -0.06657 C -0.31386 -0.07959 -0.30535 -0.07077 -0.31433 -0.07875 C -0.3159 -0.08211 -0.31732 -0.08547 -0.3189 -0.08883 C -0.31984 -0.09093 -0.3211 -0.09261 -0.32189 -0.09492 C -0.32268 -0.09681 -0.32299 -0.09891 -0.32346 -0.10101 C -0.32299 -0.11697 -0.32283 -0.13314 -0.32189 -0.14931 C -0.32189 -0.15141 -0.32079 -0.1533 -0.32047 -0.1554 C -0.31984 -0.15792 -0.31968 -0.16086 -0.3189 -0.16338 C -0.31748 -0.16842 -0.31512 -0.17325 -0.31291 -0.17745 C -0.31134 -0.18018 -0.30976 -0.18291 -0.30835 -0.18564 C -0.30724 -0.18753 -0.30646 -0.18984 -0.30535 -0.19173 C -0.30236 -0.19635 -0.29842 -0.20034 -0.29464 -0.2037 C -0.29228 -0.20601 -0.28976 -0.2079 -0.28709 -0.20979 C -0.27512 -0.21839 -0.27858 -0.21671 -0.26898 -0.21986 C -0.26551 -0.2186 -0.26126 -0.21881 -0.25842 -0.21587 C -0.2526 -0.20958 -0.24661 -0.19761 -0.24331 -0.18753 C -0.23953 -0.17598 -0.24457 -0.18711 -0.23874 -0.17556 C -0.23701 -0.15204 -0.23638 -0.15645 -0.23874 -0.13125 C -0.23905 -0.12831 -0.23921 -0.12558 -0.24031 -0.12306 C -0.24142 -0.12054 -0.24331 -0.11907 -0.24488 -0.11697 C -0.2474 -0.10017 -0.24409 -0.11256 -0.25087 -0.10101 C -0.25307 -0.09702 -0.2548 -0.09282 -0.25685 -0.08883 C -0.26016 -0.08295 -0.2663 -0.07308 -0.27055 -0.06867 C -0.27685 -0.06216 -0.28378 -0.05691 -0.29024 -0.0504 C -0.31827 -0.02247 -0.28677 -0.0525 -0.31433 -0.03024 C -0.31811 -0.0273 -0.3211 -0.02289 -0.32488 -0.02016 C -0.33417 -0.01407 -0.34441 -0.01029 -0.3537 -0.0042 C -0.35764 -0.00147 -0.36157 0.00189 -0.36583 0.00399 C -0.36961 0.00588 -0.37386 0.00651 -0.37779 0.00798 C -0.38252 0.00987 -0.38693 0.01197 -0.3915 0.01407 C -0.39559 0.01596 -0.39937 0.0189 -0.40362 0.02016 C -0.4085 0.02163 -0.4137 0.02142 -0.41874 0.02205 C -0.43307 0.02646 -0.44362 0.03024 -0.45953 0.03024 C -0.4863 0.03024 -0.51291 0.02751 -0.53968 0.02604 C -0.5411 0.02478 -0.54252 0.0231 -0.54409 0.02205 C -0.54709 0.02037 -0.55055 0.02037 -0.55323 0.01806 L -0.56236 0.01008 C -0.56378 0.00861 -0.56567 0.00777 -0.56677 0.00588 C -0.57401 -0.00609 -0.57024 -0.00168 -0.57748 -0.00819 C -0.58079 -0.01491 -0.58614 -0.02583 -0.58945 -0.03024 C -0.59354 -0.0357 -0.59795 -0.04053 -0.60157 -0.04641 C -0.60614 -0.05376 -0.60961 -0.06258 -0.61527 -0.06867 C -0.61779 -0.0714 -0.62047 -0.07371 -0.62283 -0.07665 C -0.62362 -0.07791 -0.62929 -0.08841 -0.63039 -0.09093 C -0.63244 -0.09618 -0.63638 -0.10689 -0.63638 -0.10689 C -0.63685 -0.11109 -0.63795 -0.11487 -0.63795 -0.11907 C -0.63795 -0.13251 -0.63748 -0.14595 -0.63638 -0.15939 C -0.6359 -0.16422 -0.63433 -0.16884 -0.63338 -0.17346 C -0.63212 -0.17871 -0.63039 -0.18501 -0.62882 -0.18963 C -0.62787 -0.19236 -0.62693 -0.19509 -0.62583 -0.19761 C -0.62157 -0.20769 -0.62362 -0.20034 -0.61827 -0.21189 C -0.61701 -0.2144 -0.61653 -0.21734 -0.61527 -0.21986 C -0.6126 -0.2249 -0.60976 -0.22679 -0.60614 -0.22994 C -0.60394 -0.23435 -0.60205 -0.23897 -0.59858 -0.24212 C -0.59732 -0.24317 -0.59559 -0.24338 -0.59401 -0.24401 C -0.58803 -0.2501 -0.5874 -0.25115 -0.58047 -0.25619 C -0.57653 -0.25892 -0.57244 -0.26144 -0.56835 -0.26417 C -0.5663 -0.26564 -0.56409 -0.26648 -0.56236 -0.26816 L -0.55779 -0.27236 C -0.55386 -0.24611 -0.55527 -0.25976 -0.55779 -0.20979 C -0.55795 -0.20706 -0.55858 -0.20433 -0.55921 -0.20181 C -0.56 -0.19887 -0.56126 -0.19635 -0.56236 -0.19362 C -0.56472 -0.17724 -0.56189 -0.18921 -0.56677 -0.17745 C -0.5726 -0.1638 -0.56929 -0.16884 -0.57433 -0.15939 C -0.5759 -0.15666 -0.57716 -0.15372 -0.5789 -0.15141 C -0.58079 -0.14889 -0.58315 -0.14742 -0.58504 -0.14532 C -0.58709 -0.1428 -0.58882 -0.13944 -0.59102 -0.13713 C -0.59275 -0.13545 -0.59527 -0.13482 -0.59701 -0.13314 C -0.59874 -0.13146 -0.59984 -0.12873 -0.60157 -0.12705 C -0.60394 -0.12516 -0.60677 -0.12474 -0.60913 -0.12306 C -0.61071 -0.12201 -0.61212 -0.12012 -0.6137 -0.11907 C -0.61968 -0.11529 -0.62598 -0.11298 -0.63181 -0.10899 C -0.63386 -0.10773 -0.63575 -0.10563 -0.63795 -0.105 C -0.64378 -0.1029 -0.65008 -0.10248 -0.65606 -0.10101 L -0.66362 -0.09891 C -0.67921 -0.09954 -0.6948 -0.09912 -0.71039 -0.10101 C -0.71323 -0.10122 -0.71543 -0.10374 -0.71795 -0.105 C -0.72709 -0.10941 -0.71858 -0.10353 -0.73165 -0.11508 L -0.73622 -0.11907 C -0.74205 -0.13083 -0.73575 -0.1197 -0.7452 -0.13125 C -0.74898 -0.13566 -0.75165 -0.14154 -0.75575 -0.14532 C -0.76551 -0.15393 -0.75464 -0.14364 -0.76646 -0.15729 C -0.76835 -0.1596 -0.77039 -0.16149 -0.77244 -0.16338 C -0.77653 -0.17997 -0.77024 -0.15897 -0.77842 -0.17346 C -0.78205 -0.17976 -0.78425 -0.18711 -0.78756 -0.19362 C -0.7885 -0.19572 -0.78961 -0.19761 -0.79055 -0.19971 C -0.79165 -0.20223 -0.79244 -0.20517 -0.79354 -0.20769 C -0.79543 -0.21189 -0.79842 -0.21524 -0.79968 -0.21986 C -0.80063 -0.22385 -0.80189 -0.22784 -0.80268 -0.23204 C -0.80457 -0.24212 -0.80346 -0.23729 -0.80567 -0.24611 C -0.8052 -0.25472 -0.8052 -0.26354 -0.80425 -0.27236 C -0.80362 -0.27656 -0.8022 -0.28034 -0.8011 -0.28433 C -0.79842 -0.29504 -0.80047 -0.28874 -0.79354 -0.3026 L -0.79055 -0.30848 C -0.78961 -0.31058 -0.78913 -0.31331 -0.78756 -0.31457 C -0.77716 -0.32381 -0.78189 -0.32108 -0.77401 -0.32465 C -0.77197 -0.32402 -0.76929 -0.32465 -0.76787 -0.32276 C -0.76646 -0.32066 -0.76724 -0.31709 -0.76646 -0.31457 C -0.76567 -0.31247 -0.76441 -0.31058 -0.76331 -0.30848 C -0.76079 -0.28769 -0.76016 -0.28895 -0.76331 -0.25808 C -0.76362 -0.25577 -0.76551 -0.2543 -0.76646 -0.2522 C -0.76756 -0.24884 -0.76819 -0.24527 -0.76945 -0.24212 C -0.77024 -0.23981 -0.77165 -0.23813 -0.77244 -0.23603 C -0.77307 -0.23414 -0.77307 -0.23162 -0.77401 -0.22994 C -0.77512 -0.22763 -0.77716 -0.22616 -0.77842 -0.22385 C -0.78016 -0.22133 -0.78142 -0.21839 -0.78299 -0.21587 C -0.78441 -0.21357 -0.78614 -0.21189 -0.78756 -0.20979 C -0.78913 -0.20727 -0.79024 -0.20391 -0.79212 -0.20181 C -0.79386 -0.19971 -0.79622 -0.1995 -0.79811 -0.19761 C -0.79984 -0.19593 -0.80079 -0.1932 -0.80268 -0.19173 C -0.80504 -0.18963 -0.80787 -0.18921 -0.81024 -0.18753 C -0.81433 -0.18501 -0.82189 -0.17808 -0.82693 -0.17556 C -0.83118 -0.17325 -0.83716 -0.17073 -0.84205 -0.16947 C -0.84693 -0.168 -0.85212 -0.16695 -0.85716 -0.16548 C -0.85905 -0.16485 -0.8611 -0.16401 -0.86315 -0.16338 C -0.86724 -0.16485 -0.87165 -0.16485 -0.87527 -0.16737 C -0.87748 -0.16905 -0.87827 -0.17283 -0.87984 -0.17556 C -0.89071 -0.19614 -0.8737 -0.16443 -0.88583 -0.18963 C -0.89008 -0.19845 -0.89464 -0.20727 -0.89937 -0.21587 C -0.90252 -0.22112 -0.90567 -0.22637 -0.9085 -0.23204 C -0.90945 -0.23393 -0.91071 -0.23582 -0.9115 -0.23792 C -0.9126 -0.24128 -0.91543 -0.25346 -0.91606 -0.25808 C -0.91669 -0.26354 -0.91701 -0.269 -0.91748 -0.27425 C -0.91701 -0.2858 -0.91732 -0.29735 -0.91606 -0.30848 C -0.91575 -0.31163 -0.9137 -0.31373 -0.91307 -0.31667 C -0.91228 -0.31982 -0.91228 -0.32339 -0.9115 -0.32675 C -0.91071 -0.33011 -0.90929 -0.33347 -0.9085 -0.33683 C -0.90488 -0.35111 -0.90882 -0.33977 -0.90551 -0.3488 L -0.90551 -0.3488 " pathEditMode="relative" ptsTypes="AAAAAAAAAAAAAAAAAAAAAAAAAAAAAAAAAAAAAAAAAAAAAAAAAAAAAAAAAAAAAAAAAAAAAAAAAAAAAAAAAAAAAAAAAAAAAAAAAAAAAAAAAAAAAAAAAAAAAAAAAAAAAAAAAAAAAAAAAAAAAAAAA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清松手寫體2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2019-11-04T03:12:32Z</dcterms:modified>
  <dc:language>zh-TW</dc:language>
</cp:coreProperties>
</file>