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8BFF"/>
    <a:srgbClr val="9BB8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12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600200" y="259080"/>
            <a:ext cx="6309360" cy="2423160"/>
          </a:xfrm>
          <a:prstGeom prst="wedgeEllipseCallout">
            <a:avLst>
              <a:gd name="adj1" fmla="val -36050"/>
              <a:gd name="adj2" fmla="val 78852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solidFill>
                  <a:srgbClr val="EE8BFF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你們知道「一」開頭的成語嗎</a:t>
            </a:r>
            <a:r>
              <a:rPr lang="zh-TW" altLang="en-US" dirty="0">
                <a:solidFill>
                  <a:srgbClr val="EE8BFF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1310640" y="792480"/>
            <a:ext cx="2316240" cy="1615440"/>
          </a:xfrm>
          <a:prstGeom prst="wedgeRoundRectCallout">
            <a:avLst>
              <a:gd name="adj1" fmla="val -10964"/>
              <a:gd name="adj2" fmla="val 70991"/>
              <a:gd name="adj3" fmla="val 16667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rgbClr val="F49FFF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一見如故</a:t>
            </a:r>
          </a:p>
        </p:txBody>
      </p:sp>
      <p:sp>
        <p:nvSpPr>
          <p:cNvPr id="6" name="圓角矩形圖說文字 5"/>
          <p:cNvSpPr/>
          <p:nvPr/>
        </p:nvSpPr>
        <p:spPr>
          <a:xfrm>
            <a:off x="7223760" y="792480"/>
            <a:ext cx="2316240" cy="1615440"/>
          </a:xfrm>
          <a:prstGeom prst="wedgeRoundRectCallout">
            <a:avLst>
              <a:gd name="adj1" fmla="val -10964"/>
              <a:gd name="adj2" fmla="val 70991"/>
              <a:gd name="adj3" fmla="val 1666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rgbClr val="9BB8FF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一心二用</a:t>
            </a:r>
          </a:p>
        </p:txBody>
      </p:sp>
      <p:sp>
        <p:nvSpPr>
          <p:cNvPr id="7" name="圓角矩形圖說文字 6"/>
          <p:cNvSpPr/>
          <p:nvPr/>
        </p:nvSpPr>
        <p:spPr>
          <a:xfrm>
            <a:off x="4343400" y="792480"/>
            <a:ext cx="2316240" cy="1615440"/>
          </a:xfrm>
          <a:prstGeom prst="wedgeRoundRectCallout">
            <a:avLst>
              <a:gd name="adj1" fmla="val -10964"/>
              <a:gd name="adj2" fmla="val 70991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rgbClr val="FFFF00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一鼓作氣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4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5"/>
          <a:stretch/>
        </p:blipFill>
        <p:spPr>
          <a:xfrm flipH="1">
            <a:off x="1691640" y="2412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1508760" y="381000"/>
            <a:ext cx="4084320" cy="1859280"/>
          </a:xfrm>
          <a:prstGeom prst="wedgeRoundRectCallou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solidFill>
                  <a:srgbClr val="00B0F0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小熊，那你呢？</a:t>
            </a:r>
          </a:p>
        </p:txBody>
      </p:sp>
      <p:sp>
        <p:nvSpPr>
          <p:cNvPr id="3" name="雲朵形圖說文字 2"/>
          <p:cNvSpPr/>
          <p:nvPr/>
        </p:nvSpPr>
        <p:spPr>
          <a:xfrm>
            <a:off x="6111240" y="388200"/>
            <a:ext cx="3338640" cy="2103720"/>
          </a:xfrm>
          <a:prstGeom prst="cloudCallou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solidFill>
                  <a:srgbClr val="EE8BFF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我想想</a:t>
            </a:r>
            <a:r>
              <a:rPr lang="en-US" altLang="zh-TW" dirty="0"/>
              <a:t>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3"/>
          <a:stretch/>
        </p:blipFill>
        <p:spPr>
          <a:xfrm>
            <a:off x="10552560" y="154800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4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5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6263640" y="323940"/>
            <a:ext cx="2849880" cy="1871520"/>
          </a:xfrm>
          <a:prstGeom prst="wedgeEllipseCallout">
            <a:avLst>
              <a:gd name="adj1" fmla="val -17443"/>
              <a:gd name="adj2" fmla="val 75529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rgbClr val="EE8BFF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一時忘記</a:t>
            </a:r>
          </a:p>
        </p:txBody>
      </p:sp>
      <p:pic>
        <p:nvPicPr>
          <p:cNvPr id="6" name="圖片 5"/>
          <p:cNvPicPr/>
          <p:nvPr/>
        </p:nvPicPr>
        <p:blipFill>
          <a:blip r:embed="rId3"/>
          <a:stretch/>
        </p:blipFill>
        <p:spPr>
          <a:xfrm>
            <a:off x="10704960" y="364830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7" name="圖片 6"/>
          <p:cNvPicPr/>
          <p:nvPr/>
        </p:nvPicPr>
        <p:blipFill>
          <a:blip r:embed="rId3"/>
          <a:stretch/>
        </p:blipFill>
        <p:spPr>
          <a:xfrm>
            <a:off x="10704960" y="5541240"/>
            <a:ext cx="2880000" cy="1294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0536 0.02583 L -0.32788 0.06216 L -0.34 0.05607 C -0.343 0.05481 -0.34599 0.05355 -0.34898 0.05208 C -0.35055 0.05145 -0.35213 0.05103 -0.35355 0.05019 C -0.35559 0.04872 -0.35748 0.04704 -0.35969 0.04599 C -0.36363 0.04431 -0.36772 0.04347 -0.37166 0.042 C -0.3737 0.04137 -0.37575 0.04074 -0.3778 0.04011 C -0.38126 0.03864 -0.38473 0.03696 -0.38835 0.03591 C -0.39181 0.03507 -0.39544 0.03465 -0.3989 0.03402 L -0.40804 0.03003 C -0.40945 0.02919 -0.41103 0.02814 -0.4126 0.02793 C -0.41607 0.0273 -0.41969 0.02688 -0.42315 0.02583 C -0.42725 0.02478 -0.43134 0.02373 -0.43528 0.02184 C -0.4367 0.02121 -0.43827 0.02037 -0.43969 0.01995 C -0.44331 0.0189 -0.44678 0.01848 -0.4504 0.01785 C -0.45339 0.01722 -0.45638 0.01659 -0.45937 0.01575 C -0.46142 0.01533 -0.46347 0.01428 -0.46552 0.01386 C -0.46898 0.01302 -0.4726 0.0126 -0.47607 0.01176 C -0.47811 0.01134 -0.48 0.01029 -0.48205 0.00987 C -0.49055 0.00756 -0.49575 0.00714 -0.50473 0.00567 C -0.51575 0.00084 -0.5052 0.00504 -0.52741 0.00168 C -0.53055 0.00126 -0.53355 0.00042 -0.53654 -0.00021 C -0.53859 -0.00084 -0.54048 -0.0021 -0.54252 -0.00231 C -0.55055 -0.00336 -0.55874 -0.00357 -0.56678 -0.00441 C -0.57528 -0.00357 -0.58394 -0.00336 -0.59244 -0.00231 C -0.59544 -0.00189 -0.59953 0.00126 -0.60158 0.00378 C -0.6052 0.00819 -0.60914 0.0126 -0.61213 0.01785 C -0.61796 0.02814 -0.61481 0.02352 -0.62126 0.03192 C -0.62473 0.04641 -0.61969 0.02898 -0.62725 0.0441 C -0.62819 0.04578 -0.62804 0.0483 -0.62867 0.05019 C -0.63638 0.07035 -0.62678 0.03948 -0.63481 0.06426 C -0.63544 0.06615 -0.63575 0.06825 -0.63622 0.07035 C -0.63717 0.07308 -0.63859 0.0756 -0.63937 0.07833 C -0.64 0.08085 -0.64 0.08379 -0.64079 0.08631 C -0.64457 0.0987 -0.64567 0.09996 -0.64992 0.10857 C -0.65213 0.12075 -0.65071 0.11403 -0.65449 0.12873 L -0.65591 0.13482 C -0.65638 0.13671 -0.65717 0.13881 -0.65748 0.14091 C -0.65937 0.15582 -0.65764 0.14931 -0.66205 0.16107 C -0.66567 0.19551 -0.66158 0.16233 -0.66504 0.18123 C -0.66567 0.18501 -0.66693 0.19509 -0.66804 0.19929 C -0.66882 0.20202 -0.67008 0.20475 -0.67103 0.20727 C -0.67213 0.2142 -0.6726 0.21882 -0.67402 0.22554 C -0.67449 0.22764 -0.67496 0.22974 -0.67559 0.23163 C -0.67638 0.23373 -0.67764 0.23562 -0.67859 0.23772 C -0.68268 0.25893 -0.67717 0.23373 -0.68315 0.25179 C -0.68441 0.25557 -0.68441 0.26019 -0.68615 0.26376 C -0.68725 0.26586 -0.68851 0.26775 -0.68914 0.26985 L -0.6937 0.28812 C -0.69418 0.29001 -0.69433 0.29232 -0.69528 0.294 C -0.69733 0.2982 -0.70016 0.30156 -0.70126 0.30618 C -0.70363 0.31542 -0.70189 0.31059 -0.70741 0.32025 C -0.71024 0.3318 -0.70678 0.32109 -0.71339 0.33243 C -0.71559 0.33621 -0.71748 0.34041 -0.71937 0.3444 C -0.72048 0.3465 -0.72079 0.34986 -0.72252 0.35049 L -0.72693 0.35259 C -0.72851 0.35448 -0.72961 0.35721 -0.7315 0.35868 C -0.73764 0.36309 -0.74457 0.36309 -0.75118 0.36456 C -0.7537 0.36519 -0.75622 0.36603 -0.75874 0.36666 C -0.76126 0.36603 -0.7641 0.36624 -0.7663 0.36456 C -0.76819 0.3633 -0.7693 0.36057 -0.77087 0.35868 C -0.77323 0.35574 -0.77607 0.35364 -0.77843 0.35049 C -0.77969 0.34881 -0.78032 0.34629 -0.78142 0.3444 C -0.78284 0.3423 -0.78441 0.34041 -0.78599 0.33852 C -0.78646 0.33642 -0.78678 0.33432 -0.78741 0.33243 C -0.7904 0.32466 -0.79292 0.32193 -0.79496 0.31416 C -0.7967 0.30828 -0.79748 0.29715 -0.79811 0.29211 C -0.79748 0.28539 -0.79811 0.27825 -0.79654 0.27195 C -0.79355 0.25893 -0.7915 0.26187 -0.78599 0.25578 C -0.78426 0.25389 -0.78315 0.25137 -0.78142 0.24969 C -0.77953 0.24801 -0.77733 0.24717 -0.77544 0.2457 C -0.77386 0.24444 -0.77244 0.24276 -0.77087 0.24171 C -0.76835 0.24003 -0.76268 0.23856 -0.76032 0.23772 C -0.75717 0.23646 -0.75433 0.23415 -0.75118 0.23352 C -0.73307 0.23058 -0.74315 0.23205 -0.72095 0.22953 C -0.71591 0.22743 -0.71433 0.2268 -0.70882 0.22344 C -0.70678 0.22218 -0.70473 0.22113 -0.70284 0.21945 C -0.70111 0.21777 -0.7 0.21525 -0.69827 0.21336 C -0.69685 0.21189 -0.69512 0.21105 -0.6937 0.20937 C -0.67481 0.1869 -0.69071 0.20559 -0.68174 0.19131 C -0.67733 0.18438 -0.67355 0.18333 -0.67103 0.17304 C -0.67008 0.16905 -0.66882 0.16506 -0.66804 0.16107 C -0.66756 0.15834 -0.66709 0.15561 -0.66646 0.15288 C -0.66567 0.14889 -0.66457 0.1449 -0.66347 0.14091 L -0.66205 0.13482 C -0.66142 0.12999 -0.66048 0.12537 -0.66048 0.12075 C -0.66048 0.09912 -0.66111 0.0777 -0.66205 0.05607 C -0.66284 0.03318 -0.6641 0.04998 -0.66804 0.02394 C -0.66945 0.01407 -0.66882 0.01407 -0.6726 0.00567 C -0.67449 0.00168 -0.67654 -0.00231 -0.67859 -0.0063 C -0.67969 -0.0084 -0.68016 -0.01113 -0.68174 -0.01239 C -0.68473 -0.01512 -0.68741 -0.01869 -0.69071 -0.02037 C -0.69607 -0.02331 -0.69937 -0.02478 -0.70426 -0.02856 C -0.71134 -0.03381 -0.70867 -0.03465 -0.71937 -0.03864 C -0.72331 -0.0399 -0.72756 -0.0399 -0.7315 -0.04052 C -0.73701 -0.04262 -0.74268 -0.04472 -0.74819 -0.04661 C -0.75465 -0.04892 -0.76126 -0.05039 -0.76788 -0.0527 C -0.77292 -0.05438 -0.77796 -0.0569 -0.783 -0.05879 C -0.79386 -0.06299 -0.7841 -0.05858 -0.79654 -0.06278 C -0.79811 -0.06341 -0.79953 -0.06404 -0.80111 -0.06488 C -0.80914 -0.06404 -0.81733 -0.06425 -0.8252 -0.06278 C -0.82851 -0.06215 -0.83118 -0.05963 -0.83433 -0.05879 C -0.8378 -0.05774 -0.84142 -0.05774 -0.84489 -0.05669 C -0.84898 -0.05564 -0.85292 -0.05375 -0.85701 -0.0527 C -0.86048 -0.05186 -0.8641 -0.05144 -0.86756 -0.0506 C -0.87607 -0.04892 -0.87638 -0.04871 -0.88426 -0.04661 L -0.89638 -0.03864 C -0.89827 -0.03717 -0.90079 -0.03675 -0.90237 -0.03465 C -0.90819 -0.02688 -0.91071 -0.02268 -0.91748 -0.01638 C -0.93654 0.00126 -0.923 -0.01197 -0.93559 -0.00231 C -0.93717 -0.00105 -0.93843 0.00084 -0.94016 0.00168 C -0.94252 0.00294 -0.9452 0.00315 -0.94772 0.00378 C -0.9493 0.00504 -0.95055 0.00693 -0.95229 0.00777 C -0.95622 0.00966 -0.96441 0.01176 -0.96441 0.01176 C -0.98252 0.01113 -1.00063 0.01134 -1.01874 0.00987 C -1.02394 0.00924 -1.02882 0.0063 -1.03386 0.00567 L -1.05197 0.00378 C -1.05355 0.00315 -1.05496 0.00168 -1.05654 0.00168 C -1.07118 0.00168 -1.08599 0.00105 -1.10048 0.00378 C -1.1041 0.00441 -1.10646 0.00903 -1.10945 0.01176 L -1.11402 0.01575 C -1.11559 0.01722 -1.11748 0.01806 -1.11859 0.01995 C -1.12063 0.02331 -1.12252 0.02667 -1.12457 0.03003 C -1.12599 0.03213 -1.12772 0.03381 -1.12914 0.03591 C -1.13087 0.03864 -1.13197 0.04158 -1.1337 0.0441 C -1.13544 0.04641 -1.13796 0.04767 -1.13969 0.05019 C -1.14095 0.05187 -1.14174 0.05418 -1.14268 0.05607 C -1.14426 0.05943 -1.14567 0.063 -1.14725 0.06615 C -1.1493 0.07035 -1.15166 0.07392 -1.15339 0.07833 C -1.15481 0.08232 -1.15654 0.08631 -1.1578 0.09051 C -1.15906 0.09366 -1.15969 0.09723 -1.16095 0.10059 C -1.16174 0.10269 -1.16315 0.10437 -1.16394 0.10647 C -1.16457 0.10836 -1.16473 0.11067 -1.16536 0.11256 C -1.1663 0.11487 -1.16772 0.11655 -1.16851 0.11865 C -1.16914 0.12054 -1.1693 0.12285 -1.16992 0.12474 C -1.17087 0.12747 -1.17213 0.12999 -1.17292 0.13272 C -1.17591 0.14238 -1.17717 0.15078 -1.17906 0.16107 C -1.17953 0.16359 -1.18016 0.16632 -1.18048 0.16905 C -1.18252 0.18186 -1.18142 0.17577 -1.18363 0.18711 C -1.1841 0.19614 -1.18583 0.22953 -1.18662 0.23961 C -1.18693 0.2436 -1.18756 0.2478 -1.18804 0.25179 C -1.18693 0.29085 -1.18914 0.29022 -1.18504 0.31416 C -1.18457 0.31689 -1.18441 0.31983 -1.18363 0.32235 C -1.18284 0.32445 -1.18158 0.32634 -1.18048 0.32844 C -1.17827 0.34062 -1.17969 0.33369 -1.17607 0.3486 L -1.17449 0.35448 C -1.17402 0.35658 -1.17339 0.35847 -1.17292 0.36057 C -1.16914 0.38094 -1.17134 0.37149 -1.16693 0.38892 L -1.16536 0.3948 C -1.16489 0.3969 -1.16489 0.39921 -1.16394 0.40089 C -1.15654 0.4158 -1.16 0.40908 -1.15339 0.42105 C -1.15024 0.43785 -1.15402 0.42126 -1.14882 0.43512 C -1.14804 0.43701 -1.14804 0.43932 -1.14725 0.44121 C -1.14646 0.44352 -1.14504 0.4452 -1.14426 0.4473 C -1.14111 0.45591 -1.14489 0.45129 -1.13969 0.45948 C -1.13481 0.46703 -1.13449 0.46682 -1.12914 0.47144 C -1.1263 0.48299 -1.12977 0.47228 -1.12315 0.48362 C -1.12095 0.4874 -1.11906 0.4916 -1.11701 0.49559 L -1.11402 0.50168 C -1.11307 0.50378 -1.11181 0.50567 -1.11103 0.50777 C -1.11008 0.5105 -1.1093 0.51344 -1.10804 0.51575 C -1.10678 0.51827 -1.10489 0.51995 -1.10347 0.52184 C -1.103 0.52394 -1.103 0.52625 -1.10189 0.52793 C -1.09292 0.54326 -1.09575 0.53696 -1.08678 0.5441 C -1.08095 0.54872 -1.0778 0.55313 -1.07166 0.55607 C -1.06977 0.55712 -1.06772 0.55754 -1.06567 0.55817 C -1.05339 0.56909 -1.06977 0.55565 -1.05512 0.56426 C -1.03906 0.57371 -1.05701 0.56846 -1.03685 0.57224 C -1.03197 0.57434 -1.02693 0.57665 -1.02174 0.57833 C -1.01134 0.5819 -1.00048 0.58442 -0.99008 0.58841 C -0.98788 0.58925 -0.98615 0.59156 -0.98394 0.5924 C -0.98 0.59429 -0.97591 0.59513 -0.97197 0.5966 C -0.96378 0.59576 -0.95575 0.59597 -0.94772 0.5945 C -0.94441 0.59387 -0.9304 0.5861 -0.92804 0.58442 C -0.92583 0.58274 -0.9241 0.58022 -0.92205 0.57833 C -0.92063 0.57686 -0.91906 0.57539 -0.91748 0.57434 C -0.89465 0.55733 -0.923 0.58106 -0.89937 0.55817 C -0.89701 0.55586 -0.89418 0.55439 -0.89181 0.55208 C -0.89008 0.5504 -0.88898 0.54788 -0.88725 0.54599 C -0.88583 0.54452 -0.8841 0.54368 -0.88268 0.542 C -0.88111 0.54032 -0.87985 0.5378 -0.87811 0.53591 C -0.87528 0.53297 -0.87213 0.53066 -0.86914 0.52793 C -0.86756 0.52667 -0.86583 0.52562 -0.86457 0.52394 C -0.85355 0.50924 -0.85953 0.51386 -0.84788 0.50777 C -0.84457 0.50336 -0.84315 0.50042 -0.8389 0.49769 C -0.83748 0.49685 -0.83591 0.49643 -0.83433 0.49559 C -0.83229 0.4937 -0.83055 0.49139 -0.82835 0.48971 C -0.82693 0.48866 -0.8252 0.48845 -0.82378 0.48761 C -0.82063 0.48572 -0.81764 0.48383 -0.81465 0.48152 C -0.81213 0.47963 -0.80992 0.4769 -0.80709 0.47543 C -0.80347 0.47354 -0.78725 0.47165 -0.78599 0.47144 C -0.7526 0.46745 -0.7789 0.47165 -0.75418 0.46745 C -0.75213 0.46619 -0.75008 0.46514 -0.74819 0.46346 C -0.73827 0.45402 -0.74882 0.45968 -0.73906 0.45528 C -0.73701 0.45276 -0.73496 0.45024 -0.73307 0.4473 C -0.73134 0.44478 -0.73024 0.44163 -0.72851 0.43932 C -0.71339 0.41748 -0.71827 0.42756 -0.70741 0.40908 C -0.7052 0.4053 -0.70126 0.39606 -0.69985 0.39291 C -0.6989 0.39081 -0.69796 0.38871 -0.6967 0.38682 C -0.69449 0.38325 -0.69166 0.3801 -0.68914 0.37674 C -0.68819 0.37338 -0.68756 0.36981 -0.68615 0.36666 C -0.68252 0.35784 -0.67969 0.35427 -0.67559 0.3465 C -0.67355 0.34251 -0.6715 0.33852 -0.66961 0.33432 C -0.66851 0.33243 -0.66725 0.33054 -0.66646 0.32844 C -0.66552 0.32508 -0.66441 0.32172 -0.66347 0.31836 C -0.663 0.31626 -0.66268 0.31416 -0.66205 0.31227 C -0.66126 0.30996 -0.65985 0.30828 -0.6589 0.30618 C -0.65638 0.29946 -0.65386 0.29274 -0.6515 0.28602 C -0.65024 0.28266 -0.64977 0.27909 -0.64835 0.27594 C -0.6452 0.26838 -0.63985 0.26208 -0.6378 0.25368 C -0.62851 0.21672 -0.64095 0.26229 -0.63024 0.23352 C -0.62536 0.2205 -0.62126 0.20664 -0.6167 0.1932 C -0.61433 0.18648 -0.61118 0.17997 -0.60914 0.17304 C -0.60709 0.16632 -0.60552 0.15939 -0.603 0.15288 C -0.60205 0.15015 -0.60079 0.14763 -0.6 0.1449 C -0.59685 0.13419 -0.59386 0.12348 -0.59103 0.11256 C -0.58552 0.09282 -0.58646 0.09681 -0.58331 0.08442 L -0.58032 0.07224 L -0.5789 0.06615 C -0.57937 0.05544 -0.57922 0.04473 -0.58032 0.03402 C -0.58063 0.03108 -0.58252 0.02856 -0.58331 0.02583 C -0.58441 0.02268 -0.58504 0.01911 -0.58646 0.01575 C -0.58819 0.01155 -0.58945 0.00651 -0.59244 0.00378 C -0.59402 0.00231 -0.59528 0.00063 -0.59701 -0.00021 C -0.5989 -0.00147 -0.60111 -0.00147 -0.603 -0.00231 C -0.61386 -0.00651 -0.59985 -0.00231 -0.61512 -0.0063 C -0.6167 -0.00777 -0.61796 -0.00945 -0.61969 -0.01029 C -0.6263 -0.01428 -0.64205 -0.01869 -0.64693 -0.02037 C -0.6504 -0.02163 -0.65386 -0.02331 -0.65748 -0.02457 C -0.66 -0.02541 -0.66252 -0.02583 -0.66504 -0.02646 C -0.67118 -0.02835 -0.67937 -0.03171 -0.68473 -0.03465 C -0.68992 -0.03759 -0.69465 -0.04178 -0.69985 -0.04472 C -0.70567 -0.04787 -0.71197 -0.04997 -0.71796 -0.0527 L -0.74363 -0.06488 C -0.74662 -0.06614 -0.74977 -0.06719 -0.75276 -0.06887 C -0.76126 -0.07349 -0.76977 -0.07853 -0.77843 -0.08294 C -0.78441 -0.08588 -0.79055 -0.08798 -0.79654 -0.09092 C -0.80693 -0.09638 -0.82804 -0.10961 -0.84032 -0.11318 C -0.87717 -0.1241 -0.86536 -0.11969 -0.90835 -0.13733 C -0.91449 -0.13985 -0.92048 -0.143 -0.92662 -0.14552 C -0.92851 -0.14636 -0.93055 -0.14678 -0.9326 -0.14741 C -0.93559 -0.14867 -0.94174 -0.1514 -0.94174 -0.1514 L -0.94174 -0.1514 " pathEditMode="relative" ptsTypes="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11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2204 0.03024 L -0.22661 0.03444 C -0.25858 0.02478 -0.22315 0.03486 -0.25228 0.02835 C -0.25448 0.02793 -0.25637 0.02646 -0.25842 0.02625 C -0.28409 0.02499 -0.30976 0.02499 -0.33543 0.02436 L -0.43984 0.02625 C -0.46 0.02709 -0.50031 0.03024 -0.50031 0.03024 C -0.53354 0.02961 -0.56677 0.03003 -0.6 0.02835 C -0.60441 0.02814 -0.62063 0.02331 -0.62724 0.02226 C -0.63559 0.02079 -0.65448 0.01785 -0.66047 0.01617 C -0.66299 0.01554 -0.66551 0.0147 -0.66803 0.01428 C -0.67307 0.01323 -0.67811 0.01281 -0.68315 0.01218 C -0.68519 0.01155 -0.68724 0.01071 -0.68929 0.01008 C -0.69228 0.00924 -0.69543 0.00903 -0.69826 0.00819 C -0.71496 0.00294 -0.70283 0.00567 -0.71795 1.36497E-6 C -0.73102 -0.00462 -0.73181 0.00063 -0.74976 -0.01008 C -0.777 -0.02625 -0.74913 -0.01134 -0.77842 -0.02205 C -0.78267 -0.02373 -0.78645 -0.02646 -0.79055 -0.02814 C -0.80063 -0.03255 -0.81102 -0.03528 -0.82078 -0.04032 C -0.83023 -0.04494 -0.83448 -0.04683 -0.84346 -0.05229 C -0.84661 -0.05418 -0.84944 -0.05649 -0.85259 -0.05838 C -0.85779 -0.06153 -0.86724 -0.06615 -0.87212 -0.07056 C -0.87496 -0.07287 -0.87716 -0.07602 -0.87968 -0.07854 C -0.8822 -0.08085 -0.88488 -0.08253 -0.88724 -0.08463 C -0.89937 -0.10605 -0.88409 -0.08127 -0.89795 -0.0966 C -0.89937 -0.09828 -0.89984 -0.1008 -0.90094 -0.10269 C -0.90236 -0.105 -0.90409 -0.10668 -0.90551 -0.10878 C -0.90629 -0.11004 -0.91322 -0.12138 -0.91448 -0.12495 C -0.92015 -0.14112 -0.91968 -0.14049 -0.92204 -0.15309 C -0.92157 -0.17136 -0.92141 -0.18942 -0.92063 -0.20748 C -0.92047 -0.21105 -0.91968 -0.21441 -0.91905 -0.21756 C -0.91779 -0.22449 -0.91354 -0.23562 -0.91149 -0.23982 C -0.91055 -0.24192 -0.90976 -0.24402 -0.9085 -0.24591 C -0.90566 -0.25011 -0.9033 -0.25536 -0.89937 -0.25788 C -0.89732 -0.25935 -0.89527 -0.2604 -0.89338 -0.26208 C -0.89181 -0.26313 -0.89055 -0.26502 -0.88881 -0.26607 C -0.88409 -0.2688 -0.87874 -0.27048 -0.8737 -0.27216 C -0.86566 -0.27132 -0.85748 -0.27153 -0.84944 -0.27006 C -0.83559 -0.26754 -0.84315 -0.2667 -0.83433 -0.26397 C -0.83133 -0.26313 -0.82834 -0.26292 -0.82535 -0.26208 C -0.82378 -0.26145 -0.82236 -0.26061 -0.82078 -0.25998 C -0.81874 -0.25914 -0.81669 -0.25872 -0.8148 -0.25788 C -0.80456 -0.24948 -0.80346 -0.25011 -0.79653 -0.23982 C -0.79496 -0.2373 -0.79322 -0.23478 -0.79212 -0.23184 C -0.7907 -0.22869 -0.79007 -0.22512 -0.78897 -0.22176 C -0.7896 -0.1974 -0.78913 -0.17325 -0.79055 -0.1491 C -0.79086 -0.1449 -0.79527 -0.1386 -0.79653 -0.13503 C -0.79732 -0.13314 -0.797 -0.13062 -0.79811 -0.12894 C -0.80126 -0.12432 -0.81196 -0.11403 -0.81622 -0.11088 C -0.81763 -0.10983 -0.81937 -0.10983 -0.82078 -0.10878 C -0.82236 -0.10773 -0.82378 -0.10584 -0.82535 -0.10479 C -0.82897 -0.10227 -0.83842 -0.09807 -0.84189 -0.0966 C -0.84393 -0.09597 -0.84598 -0.09534 -0.84803 -0.09471 C -0.8496 -0.09408 -0.85102 -0.09303 -0.85259 -0.09261 C -0.85653 -0.09177 -0.86063 -0.09135 -0.86456 -0.09072 C -0.88677 -0.09114 -0.93637 -0.08673 -0.9674 -0.0966 C -0.9811 -0.10101 -0.98031 -0.10374 -0.99307 -0.10878 C -1.00267 -0.11256 -1.02189 -0.11886 -1.02189 -0.11886 C -1.02692 -0.12285 -1.03165 -0.12768 -1.037 -0.13104 C -1.05889 -0.1449 -1.04834 -0.1323 -1.06866 -0.1491 C -1.09748 -0.17283 -1.08519 -0.1638 -1.10346 -0.18333 C -1.1074 -0.18753 -1.11165 -0.19131 -1.11559 -0.19551 C -1.11732 -0.19719 -1.11842 -0.19971 -1.12015 -0.2016 C -1.1307 -0.21336 -1.13921 -0.21819 -1.14582 -0.23583 C -1.14944 -0.24528 -1.1537 -0.2562 -1.15637 -0.26607 C -1.15763 -0.27069 -1.15826 -0.27552 -1.15937 -0.28014 C -1.16031 -0.2835 -1.16141 -0.28686 -1.16252 -0.29022 C -1.16299 -0.29421 -1.16346 -0.2982 -1.16393 -0.3024 C -1.16488 -0.30912 -1.16692 -0.32255 -1.16692 -0.32255 C -1.16677 -0.32759 -1.1674 -0.35468 -1.16393 -0.36686 C -1.16204 -0.37337 -1.15637 -0.38513 -1.15338 -0.38891 C -1.14771 -0.39668 -1.14267 -0.39941 -1.13669 -0.40508 C -1.13464 -0.40697 -1.13291 -0.4097 -1.1307 -0.41117 C -1.12929 -0.41201 -1.11795 -0.41495 -1.11716 -0.41516 C -1.11055 -0.41495 -1.0737 -0.41474 -1.05811 -0.41117 C -1.05118 -0.40949 -1.037 -0.40361 -1.03086 -0.40109 C -1.02944 -0.39983 -1.02803 -0.39815 -1.02645 -0.3971 C -1.02441 -0.39563 -1.0222 -0.39458 -1.02031 -0.39311 C -1.00472 -0.37988 -1.02362 -0.39311 -1.00818 -0.38303 C -0.997 -0.36308 -1.00283 -0.37148 -0.99165 -0.35678 C -0.98913 -0.34859 -0.98614 -0.34082 -0.98409 -0.33263 C -0.98047 -0.31773 -0.98189 -0.32465 -0.97952 -0.31248 C -0.98 -0.30576 -0.97952 -0.29862 -0.9811 -0.29232 C -0.9833 -0.2835 -0.99228 -0.27741 -0.99763 -0.27405 C -1.00063 -0.27237 -1.00362 -0.27111 -1.00677 -0.27006 C -1.01937 -0.26586 -1.02299 -0.26586 -1.03543 -0.26397 C -1.04456 -0.2646 -1.0537 -0.26397 -1.06267 -0.26607 C -1.06551 -0.2667 -1.06771 -0.27027 -1.07023 -0.27216 C -1.0759 -0.27615 -1.07543 -0.27573 -1.08078 -0.27804 C -1.09307 -0.29442 -1.08992 -0.28665 -1.07622 -0.33053 C -1.07464 -0.33578 -1.07039 -0.33893 -1.06724 -0.34271 C -1.06157 -0.34943 -1.04787 -0.36623 -1.03842 -0.37085 C -1.02566 -0.37715 -1.01259 -0.38282 -0.99921 -0.38702 C -0.98834 -0.39038 -0.96598 -0.39311 -0.96598 -0.39311 C -0.93417 -0.39164 -0.90236 -0.3929 -0.8707 -0.38891 C -0.83259 -0.38429 -0.84283 -0.37946 -0.81779 -0.36875 C -0.81181 -0.36623 -0.80566 -0.36476 -0.79968 -0.36287 C -0.79716 -0.36077 -0.79464 -0.35867 -0.79212 -0.35678 C -0.79007 -0.35531 -0.78771 -0.35468 -0.78598 -0.35279 C -0.78456 -0.35111 -0.78393 -0.34859 -0.78299 -0.3467 C -0.78252 -0.34271 -0.78126 -0.33872 -0.78141 -0.33452 C -0.78189 -0.32633 -0.78267 -0.31815 -0.78456 -0.31038 C -0.78519 -0.30723 -0.78708 -0.3045 -0.78897 -0.3024 C -0.79196 -0.29904 -0.79748 -0.29715 -0.8011 -0.29631 C -0.80409 -0.29547 -0.80724 -0.29484 -0.81023 -0.29421 C -0.81496 -0.29484 -0.83826 -0.29379 -0.84944 -0.3003 C -0.85165 -0.30156 -0.85354 -0.30303 -0.85559 -0.30429 C -0.85858 -0.32402 -0.85795 -0.31605 -0.85559 -0.34859 C -0.85543 -0.35069 -0.8548 -0.35279 -0.85401 -0.35468 C -0.84944 -0.36581 -0.84755 -0.36917 -0.83889 -0.37484 C -0.83417 -0.37799 -0.82708 -0.38303 -0.82236 -0.38492 C -0.81937 -0.38618 -0.81622 -0.38597 -0.81322 -0.38702 C -0.81007 -0.38807 -0.80724 -0.38996 -0.80409 -0.39101 C -0.79275 -0.39479 -0.78818 -0.39521 -0.777 -0.3971 C -0.7674 -0.39647 -0.75779 -0.39626 -0.74818 -0.395 C -0.74661 -0.39479 -0.74488 -0.39437 -0.74362 -0.39311 C -0.7422 -0.39143 -0.74141 -0.38912 -0.74063 -0.38702 C -0.73952 -0.38366 -0.73858 -0.3803 -0.73763 -0.37694 C -0.73811 -0.36959 -0.73779 -0.36182 -0.73921 -0.35468 C -0.73984 -0.3509 -0.74252 -0.34817 -0.74362 -0.3446 C -0.74787 -0.332 -0.74063 -0.32654 -0.75574 -0.31437 C -0.76566 -0.30639 -0.76063 -0.30975 -0.77086 -0.30429 C -0.77889 -0.30492 -0.78708 -0.30492 -0.79511 -0.30639 C -0.79779 -0.30681 -0.80015 -0.30933 -0.80267 -0.31038 C -0.80866 -0.31311 -0.80929 -0.31122 -0.8148 -0.31647 C -0.81653 -0.31815 -0.81779 -0.32045 -0.81921 -0.32255 C -0.82204 -0.3404 -0.82204 -0.33536 -0.81779 -0.36287 C -0.81732 -0.36581 -0.81637 -0.36875 -0.8148 -0.37085 C -0.81118 -0.37505 -0.80677 -0.37757 -0.80267 -0.38093 C -0.80015 -0.38303 -0.79795 -0.38576 -0.79511 -0.38702 C -0.78204 -0.39269 -0.78913 -0.38996 -0.77385 -0.395 C -0.74787 -0.38933 -0.74897 -0.40004 -0.74362 -0.37883 C -0.74299 -0.37631 -0.74267 -0.37358 -0.7422 -0.37085 C -0.74315 -0.36014 -0.74315 -0.34901 -0.74519 -0.33851 C -0.74582 -0.33578 -0.74803 -0.3341 -0.74976 -0.33263 C -0.75401 -0.32843 -0.757 -0.32801 -0.76189 -0.32654 C -0.76992 -0.32717 -0.77795 -0.32759 -0.78598 -0.32843 C -0.78913 -0.32885 -0.79212 -0.32969 -0.79511 -0.33053 C -0.79669 -0.33095 -0.79811 -0.332 -0.79968 -0.33263 C -0.80157 -0.33326 -0.80362 -0.33389 -0.80566 -0.33452 C -0.80818 -0.34775 -0.80929 -0.35027 -0.80566 -0.36875 C -0.80472 -0.37358 -0.80078 -0.37631 -0.79968 -0.38093 C -0.79748 -0.38933 -0.79826 -0.38891 -0.79212 -0.3971 C -0.79086 -0.39878 -0.78897 -0.39962 -0.78755 -0.40109 C -0.78582 -0.40298 -0.78456 -0.40529 -0.78299 -0.40718 C -0.77763 -0.41327 -0.77559 -0.41411 -0.76944 -0.41915 C -0.76787 -0.42041 -0.76629 -0.42188 -0.76488 -0.42335 C -0.76283 -0.42524 -0.76094 -0.42755 -0.75874 -0.42923 C -0.75574 -0.43154 -0.7474 -0.4328 -0.74519 -0.43322 C -0.73307 -0.43259 -0.72094 -0.43364 -0.70897 -0.43133 C -0.70645 -0.43091 -0.70472 -0.42755 -0.70283 -0.42524 C -0.69275 -0.41369 -0.70378 -0.42419 -0.69385 -0.41516 C -0.69133 -0.40529 -0.69228 -0.41117 -0.69228 -0.3971 L -0.69527 -0.40109 " pathEditMode="relative" ptsTypes="AAAAAAAAAAAAAAAAAAAAAAAAAAAAAAAAAAAAAAAAAAAAAAAAAAAAAAAAAAAAAAAAAAAAAAAAAAAAAAAAAAAAAAAAAAAAAAAAAAAAAAAAAAAAAAAAAAAAAAAAAAAAAAAAAAAAAAAAAAAAAAAAAAAAAAAAAA"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500"/>
                            </p:stCondLst>
                            <p:childTnLst>
                              <p:par>
                                <p:cTn id="16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085 0.01596 L -0.2085 0.01596 C -0.21858 0.01743 -0.23417 0.02016 -0.2433 0.02016 C -0.28866 0.02016 -0.33401 0.01869 -0.37937 0.01806 L -0.39149 0.01596 C -0.39653 0.01533 -0.40157 0.01491 -0.40661 0.01407 C -0.40913 0.01365 -0.41165 0.01239 -0.41417 0.01197 C -0.41874 0.01113 -0.4233 0.01071 -0.42771 0.00987 C -0.43118 0.0084 -0.4348 0.00672 -0.43842 0.00588 C -0.44283 0.00504 -0.4474 0.00462 -0.45196 0.00399 C -0.45448 0.00252 -0.45685 0.00084 -0.45952 -0.00021 C -0.46252 -0.00126 -0.46551 -0.00126 -0.46866 -0.0021 C -0.4707 -0.00273 -0.47259 -0.00336 -0.47464 -0.0042 C -0.48204 -0.00693 -0.47716 -0.00588 -0.48677 -0.01029 C -0.49244 -0.01281 -0.49228 -0.01134 -0.49732 -0.01428 C -0.49937 -0.01533 -0.50126 -0.01743 -0.5033 -0.01827 C -0.50629 -0.01953 -0.50944 -0.01953 -0.51244 -0.02037 C -0.51496 -0.02163 -0.51748 -0.0231 -0.52 -0.02436 C -0.52141 -0.02499 -0.52299 -0.02541 -0.52456 -0.02625 C -0.52661 -0.02751 -0.5285 -0.02919 -0.53055 -0.03045 C -0.53354 -0.03192 -0.53669 -0.03297 -0.53968 -0.03444 C -0.5411 -0.03507 -0.54267 -0.0357 -0.54425 -0.03633 C -0.54677 -0.0378 -0.54913 -0.03906 -0.55181 -0.04053 C -0.55322 -0.04116 -0.5548 -0.04158 -0.55622 -0.04242 C -0.55826 -0.04368 -0.56015 -0.04536 -0.56236 -0.04641 C -0.56535 -0.04809 -0.56834 -0.04935 -0.57133 -0.05061 C -0.58236 -0.0546 -0.57527 -0.0504 -0.58346 -0.0546 C -0.6022 -0.06384 -0.5811 -0.05355 -0.59716 -0.06258 C -0.59858 -0.06342 -0.60015 -0.06363 -0.60157 -0.06468 C -0.6033 -0.06573 -0.60456 -0.06762 -0.60614 -0.06866 C -0.60755 -0.0695 -0.60913 -0.06992 -0.6107 -0.07076 C -0.61322 -0.07202 -0.61574 -0.07328 -0.61826 -0.07475 C -0.62834 -0.08063 -0.62 -0.07727 -0.63039 -0.08084 C -0.6422 -0.0926 -0.63007 -0.08168 -0.64393 -0.09092 C -0.64551 -0.09197 -0.64692 -0.09386 -0.6485 -0.09491 C -0.65559 -0.09974 -0.65574 -0.09764 -0.66204 -0.10289 C -0.66267 -0.10331 -0.67102 -0.11213 -0.67259 -0.11297 C -0.67511 -0.11423 -0.67763 -0.11444 -0.68015 -0.11507 C -0.69732 -0.13208 -0.67574 -0.11129 -0.69228 -0.12515 C -0.70267 -0.13376 -0.69385 -0.12956 -0.70441 -0.13313 C -0.71181 -0.13922 -0.71543 -0.143 -0.72252 -0.1472 C -0.72503 -0.14867 -0.72771 -0.14951 -0.73007 -0.1514 C -0.73228 -0.15287 -0.73401 -0.1556 -0.73622 -0.15728 C -0.73905 -0.15959 -0.74236 -0.16106 -0.74519 -0.16337 C -0.74803 -0.16568 -0.75007 -0.16904 -0.75275 -0.17156 C -0.75527 -0.17366 -0.75795 -0.17534 -0.76031 -0.17744 C -0.76252 -0.17933 -0.76425 -0.18185 -0.76645 -0.18353 C -0.76881 -0.18542 -0.77165 -0.18584 -0.77401 -0.18752 C -0.78566 -0.19634 -0.77496 -0.19046 -0.78456 -0.1997 C -0.78629 -0.20138 -0.78881 -0.2018 -0.79055 -0.20369 C -0.79448 -0.20789 -0.79763 -0.21314 -0.8011 -0.21776 C -0.80267 -0.21986 -0.80393 -0.22217 -0.80566 -0.22385 C -0.80771 -0.22595 -0.80992 -0.22763 -0.81181 -0.22994 C -0.81307 -0.23162 -0.81354 -0.23414 -0.8148 -0.23603 C -0.81763 -0.24023 -0.82126 -0.24359 -0.82378 -0.248 C -0.83401 -0.26627 -0.82866 -0.2606 -0.83748 -0.26837 C -0.83842 -0.27026 -0.83952 -0.27215 -0.84047 -0.27425 C -0.84315 -0.28055 -0.84315 -0.28307 -0.84645 -0.28853 C -0.84787 -0.29063 -0.8496 -0.29252 -0.85102 -0.29441 C -0.85212 -0.29777 -0.85291 -0.30134 -0.85401 -0.30449 C -0.85496 -0.30722 -0.85637 -0.30974 -0.85716 -0.31268 C -0.85795 -0.31583 -0.85763 -0.31961 -0.85858 -0.32276 C -0.86015 -0.32822 -0.86362 -0.33305 -0.86472 -0.33893 C -0.86519 -0.34145 -0.86551 -0.34418 -0.86614 -0.34691 C -0.86708 -0.3509 -0.86834 -0.35489 -0.86913 -0.35909 C -0.87102 -0.36917 -0.87007 -0.36434 -0.87228 -0.37316 C -0.87165 -0.4013 -0.87165 -0.42965 -0.8707 -0.45779 C -0.8707 -0.45989 -0.8696 -0.46178 -0.86913 -0.46388 C -0.86866 -0.46724 -0.86803 -0.47774 -0.86614 -0.48194 C -0.86488 -0.48488 -0.86315 -0.4874 -0.86157 -0.49013 C -0.86063 -0.49202 -0.86 -0.49454 -0.85858 -0.49601 C -0.85732 -0.49748 -0.85559 -0.49748 -0.85401 -0.49811 C -0.85259 -0.50021 -0.85133 -0.50252 -0.8496 -0.5042 C -0.84818 -0.50525 -0.84661 -0.50567 -0.84503 -0.50609 C -0.83165 -0.51134 -0.84535 -0.50546 -0.83448 -0.51029 C -0.82692 -0.50945 -0.81921 -0.50924 -0.81181 -0.50819 C -0.80803 -0.50777 -0.80472 -0.50546 -0.8011 -0.5042 C -0.79921 -0.50336 -0.79716 -0.50294 -0.79511 -0.5021 C -0.79212 -0.50084 -0.78913 -0.49916 -0.78598 -0.49811 C -0.78204 -0.49685 -0.77763 -0.49664 -0.77401 -0.49412 C -0.77196 -0.49265 -0.77007 -0.49118 -0.76787 -0.49013 C -0.76315 -0.48761 -0.75716 -0.48803 -0.75275 -0.48404 C -0.74913 -0.48089 -0.74551 -0.47774 -0.7422 -0.47396 C -0.74063 -0.47207 -0.73921 -0.46997 -0.73763 -0.46787 C -0.73559 -0.46073 -0.73448 -0.45632 -0.73165 -0.44981 C -0.7307 -0.44771 -0.7296 -0.44561 -0.72866 -0.44372 C -0.72803 -0.44099 -0.72771 -0.43826 -0.72708 -0.43553 C -0.72629 -0.43217 -0.72472 -0.42902 -0.72409 -0.42545 C -0.7233 -0.42167 -0.72315 -0.41747 -0.72252 -0.41348 C -0.7222 -0.41138 -0.72141 -0.40949 -0.7211 -0.40739 C -0.72047 -0.40403 -0.72 -0.40067 -0.71952 -0.39731 C -0.72 -0.37442 -0.71968 -0.35153 -0.7211 -0.32885 C -0.72126 -0.3257 -0.72315 -0.32339 -0.72409 -0.32066 C -0.73023 -0.30218 -0.72393 -0.31772 -0.73007 -0.30449 C -0.73165 -0.30134 -0.73322 -0.29798 -0.73464 -0.29441 C -0.73622 -0.29042 -0.73732 -0.28622 -0.73921 -0.28244 C -0.74267 -0.2753 -0.74677 -0.27005 -0.75133 -0.26417 C -0.75653 -0.24653 -0.75133 -0.26123 -0.76031 -0.24401 C -0.76204 -0.24086 -0.76299 -0.23687 -0.76488 -0.23393 C -0.76661 -0.23141 -0.76929 -0.23036 -0.77086 -0.22784 C -0.77212 -0.22616 -0.78031 -0.20957 -0.78456 -0.20579 C -0.78645 -0.2039 -0.79559 -0.20201 -0.79669 -0.2018 C -0.80929 -0.20243 -0.82189 -0.20264 -0.83448 -0.20369 C -0.837 -0.2039 -0.83937 -0.20537 -0.84204 -0.20579 C -0.84755 -0.20663 -0.85307 -0.20705 -0.85858 -0.20768 C -0.88315 -0.2144 -0.84488 -0.20432 -0.87669 -0.21188 C -0.90834 -0.21923 -0.87779 -0.21314 -0.90252 -0.21776 C -0.90393 -0.2186 -0.90551 -0.21944 -0.90692 -0.21986 C -0.90992 -0.2207 -0.91307 -0.2207 -0.91606 -0.22196 C -0.91826 -0.2228 -0.92 -0.2249 -0.92204 -0.22595 C -0.92456 -0.227 -0.92708 -0.22721 -0.9296 -0.22784 C -0.94 -0.23708 -0.92708 -0.22637 -0.9433 -0.23603 C -0.94488 -0.23708 -0.94614 -0.23897 -0.94787 -0.24002 C -0.94929 -0.24107 -0.95086 -0.24107 -0.95228 -0.24212 C -0.96409 -0.24989 -0.95007 -0.24296 -0.96141 -0.248 C -0.96346 -0.2501 -0.96551 -0.25199 -0.9674 -0.25409 C -0.9696 -0.25661 -0.97118 -0.26018 -0.97354 -0.26228 C -0.97732 -0.26564 -0.98157 -0.26753 -0.98566 -0.27026 C -0.98818 -0.27215 -0.9907 -0.27404 -0.99322 -0.27635 C -1.00031 -0.28286 -1.00661 -0.29126 -1.01433 -0.29651 C -1.02362 -0.3026 -1.02755 -0.30449 -1.03543 -0.31268 C -1.03921 -0.31646 -1.04252 -0.32087 -1.04614 -0.32465 C -1.04803 -0.32675 -1.05023 -0.32864 -1.05212 -0.33074 C -1.06393 -0.3446 -1.05228 -0.33368 -1.06425 -0.34481 C -1.06566 -0.34628 -1.0674 -0.34733 -1.06881 -0.34901 C -1.07196 -0.35279 -1.07779 -0.36098 -1.07779 -0.36098 C -1.07889 -0.36497 -1.08015 -0.36896 -1.08078 -0.37316 C -1.08315 -0.38849 -1.08204 -0.37988 -1.08378 -0.39941 C -1.0833 -0.42482 -1.08362 -0.45044 -1.08236 -0.47585 C -1.0822 -0.48026 -1.0811 -0.48446 -1.07937 -0.48803 C -1.07826 -0.49013 -1.07716 -0.49202 -1.07637 -0.49412 C -1.07559 -0.49601 -1.07574 -0.49832 -1.0748 -0.50021 C -1.07354 -0.50252 -1.07149 -0.50399 -1.07023 -0.50609 C -1.06803 -0.51008 -1.06629 -0.51428 -1.06425 -0.51827 C -1.06315 -0.52037 -1.06267 -0.52289 -1.06126 -0.52436 L -1.05212 -0.53234 C -1.05055 -0.53381 -1.04913 -0.53528 -1.04755 -0.53633 C -1.03874 -0.54242 -1.04362 -0.53948 -1.03244 -0.54452 L -1.02787 -0.54641 C -1.02094 -0.54578 -1.01385 -0.54557 -1.00677 -0.54452 C -1.00472 -0.5441 -1.00283 -0.54305 -1.00078 -0.54242 C -0.99716 -0.54158 -0.9937 -0.54116 -0.99007 -0.54053 C -0.97716 -0.53465 -0.98409 -0.53738 -0.96897 -0.53234 C -0.96236 -0.53024 -0.96503 -0.53045 -0.96141 -0.53045 L -0.96141 -0.52226 " pathEditMode="relative" ptsTypes="AAAAAAAAAAAAAAAAAAAAAAAAAAAAAAAAAAAAAAAAAAAAAAAAAAAAAAAAAAAAAAAAAAAAAAAAAAAAAAAAAAAAAAAAAAAAAAAAAAAAAAAAAAAAAAAAAAAAAAAAAAAAAAAAAAAAAAAAAAAAAAAAA">
                                      <p:cBhvr>
                                        <p:cTn id="1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311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文鼎超圓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29</cp:revision>
  <dcterms:created xsi:type="dcterms:W3CDTF">2017-09-25T22:47:10Z</dcterms:created>
  <dcterms:modified xsi:type="dcterms:W3CDTF">2019-11-04T03:12:30Z</dcterms:modified>
  <dc:language>zh-TW</dc:language>
</cp:coreProperties>
</file>