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C5"/>
    <a:srgbClr val="9BB8FF"/>
    <a:srgbClr val="EE8BFF"/>
    <a:srgbClr val="F49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2" d="100"/>
          <a:sy n="62" d="100"/>
        </p:scale>
        <p:origin x="39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5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1112520" y="548640"/>
            <a:ext cx="6446520" cy="2402880"/>
          </a:xfrm>
          <a:prstGeom prst="wedgeEllipseCallout">
            <a:avLst>
              <a:gd name="adj1" fmla="val -36218"/>
              <a:gd name="adj2" fmla="val 71094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你們</a:t>
            </a:r>
            <a:r>
              <a:rPr lang="zh-TW" altLang="en-US" sz="2400" dirty="0"/>
              <a:t>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462800" y="990600"/>
            <a:ext cx="2438640" cy="1234440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一見如故</a:t>
            </a:r>
          </a:p>
        </p:txBody>
      </p:sp>
      <p:sp>
        <p:nvSpPr>
          <p:cNvPr id="8" name="橢圓形圖說文字 7"/>
          <p:cNvSpPr/>
          <p:nvPr/>
        </p:nvSpPr>
        <p:spPr>
          <a:xfrm>
            <a:off x="4110120" y="1379280"/>
            <a:ext cx="2438640" cy="1234440"/>
          </a:xfrm>
          <a:prstGeom prst="wedgeEllipseCallout">
            <a:avLst>
              <a:gd name="adj1" fmla="val -3334"/>
              <a:gd name="adj2" fmla="val 78550"/>
            </a:avLst>
          </a:prstGeom>
          <a:ln>
            <a:solidFill>
              <a:srgbClr val="FFC6C5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一鼓作氣</a:t>
            </a:r>
            <a:endParaRPr lang="zh-TW" altLang="en-US" sz="2800" dirty="0"/>
          </a:p>
        </p:txBody>
      </p:sp>
      <p:sp>
        <p:nvSpPr>
          <p:cNvPr id="9" name="橢圓形圖說文字 8"/>
          <p:cNvSpPr/>
          <p:nvPr/>
        </p:nvSpPr>
        <p:spPr>
          <a:xfrm>
            <a:off x="6979680" y="1187040"/>
            <a:ext cx="2438640" cy="1234440"/>
          </a:xfrm>
          <a:prstGeom prst="wedgeEllipseCallout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951411" y="769257"/>
            <a:ext cx="3338641" cy="1460740"/>
          </a:xfrm>
          <a:prstGeom prst="wedgeEllipseCallout">
            <a:avLst>
              <a:gd name="adj1" fmla="val 16906"/>
              <a:gd name="adj2" fmla="val 77209"/>
            </a:avLst>
          </a:prstGeom>
          <a:ln>
            <a:solidFill>
              <a:srgbClr val="FFC6C5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6168571" y="986971"/>
            <a:ext cx="2353486" cy="1497389"/>
          </a:xfrm>
          <a:prstGeom prst="cloudCallout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我</a:t>
            </a:r>
            <a:r>
              <a:rPr lang="zh-TW" altLang="en-US" sz="2800" dirty="0"/>
              <a:t>想想</a:t>
            </a:r>
            <a:r>
              <a:rPr lang="en-US" altLang="zh-TW" sz="2800" dirty="0"/>
              <a:t>...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10478685" y="33901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6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7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664633" y="843520"/>
            <a:ext cx="2624509" cy="1234440"/>
          </a:xfrm>
          <a:prstGeom prst="wedgeEllipseCallout">
            <a:avLst>
              <a:gd name="adj1" fmla="val -17618"/>
              <a:gd name="adj2" fmla="val 76199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/>
              <a:t>一時忘記</a:t>
            </a:r>
            <a:endParaRPr lang="zh-TW" altLang="en-US" sz="2800" dirty="0"/>
          </a:p>
        </p:txBody>
      </p:sp>
      <p:pic>
        <p:nvPicPr>
          <p:cNvPr id="6" name="圖片 5"/>
          <p:cNvPicPr/>
          <p:nvPr/>
        </p:nvPicPr>
        <p:blipFill>
          <a:blip r:embed="rId5"/>
          <a:stretch/>
        </p:blipFill>
        <p:spPr>
          <a:xfrm>
            <a:off x="10615586" y="2448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5"/>
          <a:stretch/>
        </p:blipFill>
        <p:spPr>
          <a:xfrm>
            <a:off x="10736989" y="390953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456 0.02331 L -0.16456 0.02331 C -0.16567 0.0294 -0.16598 0.0357 -0.16771 0.04158 C -0.16866 0.04494 -0.17102 0.04683 -0.17228 0.04977 C -0.17811 0.06321 -0.16819 0.04788 -0.17701 0.06426 C -0.17827 0.06657 -0.18031 0.06804 -0.18157 0.07035 C -0.18283 0.07287 -0.1833 0.07602 -0.18456 0.07854 C -0.18724 0.08337 -0.19417 0.08946 -0.19701 0.09282 C -0.20441 0.10185 -0.20645 0.10836 -0.21685 0.1155 C -0.22771 0.12263 -0.21858 0.11718 -0.22771 0.12158 C -0.23023 0.12284 -0.23275 0.12452 -0.23543 0.12578 C -0.23732 0.12662 -0.23953 0.12704 -0.24157 0.12767 C -0.24362 0.12914 -0.24551 0.13103 -0.24771 0.13187 C -0.25118 0.13313 -0.2548 0.13355 -0.25842 0.13397 C -0.27071 0.13502 -0.28299 0.13523 -0.29527 0.13586 L -0.43212 0.13397 C -0.4348 0.13376 -0.43732 0.13271 -0.43984 0.13187 C -0.46393 0.12452 -0.4422 0.1304 -0.45984 0.12578 C -0.46456 0.12788 -0.4696 0.12977 -0.4737 0.13397 C -0.47575 0.13607 -0.47622 0.14006 -0.47827 0.14216 C -0.48094 0.14489 -0.48456 0.14594 -0.48756 0.14825 C -0.4948 0.15392 -0.49716 0.1577 -0.50441 0.16253 C -0.50693 0.16421 -0.5096 0.16526 -0.51212 0.16673 C -0.51575 0.17156 -0.51827 0.17555 -0.52283 0.17912 C -0.53291 0.18668 -0.52142 0.17345 -0.53354 0.18521 C -0.54236 0.19361 -0.53449 0.18857 -0.54126 0.19739 C -0.54315 0.19991 -0.54551 0.20138 -0.5474 0.20369 C -0.54913 0.20558 -0.55039 0.2081 -0.55212 0.20978 C -0.55496 0.21272 -0.56126 0.21797 -0.56126 0.21797 C -0.5696 0.23456 -0.55827 0.21293 -0.56897 0.23036 C -0.58142 0.25052 -0.57323 0.24233 -0.58283 0.25073 C -0.58378 0.25283 -0.58472 0.25514 -0.58582 0.25703 C -0.58803 0.26039 -0.59197 0.26522 -0.59512 0.26711 C -0.59811 0.269 -0.60157 0.26879 -0.60441 0.27131 C -0.60582 0.27257 -0.60724 0.27425 -0.60897 0.2753 C -0.61039 0.27635 -0.61212 0.27635 -0.61354 0.2774 C -0.61575 0.27908 -0.62724 0.28958 -0.63197 0.29189 C -0.63449 0.29294 -0.63716 0.29315 -0.63968 0.29378 C -0.6485 0.30176 -0.64 0.29483 -0.64897 0.30008 C -0.65102 0.30113 -0.65291 0.30323 -0.65512 0.30407 C -0.65748 0.30512 -0.66016 0.30533 -0.66283 0.30617 C -0.66441 0.30659 -0.66582 0.30764 -0.6674 0.30827 C -0.66992 0.30911 -0.67244 0.30953 -0.67512 0.31016 C -0.67921 0.31142 -0.68315 0.31373 -0.6874 0.31436 C -0.70787 0.31772 -0.69559 0.31604 -0.72425 0.31835 C -0.72582 0.32045 -0.72787 0.32213 -0.72882 0.32465 C -0.73149 0.33095 -0.73228 0.33998 -0.73354 0.34712 C -0.73401 0.34985 -0.73464 0.35258 -0.73496 0.35531 C -0.73559 0.36014 -0.73575 0.36497 -0.73653 0.3698 C -0.7411 0.39626 -0.73811 0.37169 -0.7411 0.38807 C -0.74173 0.3908 -0.74189 0.39374 -0.74267 0.39626 C -0.75071 0.42209 -0.74582 0.40487 -0.75197 0.41894 C -0.75307 0.42167 -0.7537 0.42461 -0.75496 0.42713 C -0.75622 0.42944 -0.75827 0.43091 -0.75968 0.43322 C -0.76189 0.43721 -0.76378 0.44141 -0.76582 0.44561 C -0.76677 0.44771 -0.76724 0.45065 -0.76882 0.4517 C -0.77086 0.45317 -0.77307 0.45422 -0.77496 0.4559 C -0.78267 0.46178 -0.77653 0.45863 -0.78582 0.46409 C -0.78976 0.4664 -0.79212 0.4664 -0.79653 0.46808 C -0.79968 0.46934 -0.80267 0.47081 -0.80567 0.47228 C -0.80724 0.47291 -0.80897 0.47333 -0.81039 0.47417 C -0.81244 0.47564 -0.81433 0.47711 -0.81653 0.47837 C -0.82016 0.48047 -0.83244 0.48446 -0.83338 0.48446 C -0.84409 0.48593 -0.85496 0.48593 -0.86567 0.48656 C -0.88771 0.48593 -0.90976 0.48572 -0.93181 0.48446 C -0.93338 0.48446 -0.9348 0.48299 -0.93638 0.48257 C -0.9389 0.48173 -0.94157 0.48131 -0.94409 0.48047 C -0.94724 0.47921 -0.95008 0.47711 -0.95338 0.47627 C -0.96504 0.47312 -0.95842 0.4748 -0.97338 0.47228 C -0.97543 0.47144 -0.97748 0.46955 -0.97953 0.47018 C -0.98189 0.47102 -0.98362 0.47417 -0.98567 0.47627 C -0.99748 0.49034 -0.98645 0.47984 -0.99638 0.48866 C -0.99732 0.49076 -0.99827 0.49286 -0.99953 0.49475 C -1.00472 0.50273 -1.00724 0.50546 -1.01323 0.51113 C -1.01559 0.51323 -1.02157 0.51869 -1.02409 0.51932 C -1.0296 0.52079 -1.03527 0.52079 -1.04094 0.52142 C -1.05575 0.52079 -1.07071 0.521 -1.08551 0.51932 C -1.08882 0.51911 -1.0948 0.51533 -1.0948 0.51533 C -1.09638 0.51386 -1.09764 0.51197 -1.09937 0.51113 C -1.10929 0.5063 -1.11653 0.50651 -1.12708 0.50504 C -1.12866 0.50441 -1.13008 0.50336 -1.13165 0.50294 C -1.13464 0.5021 -1.13779 0.50168 -1.14094 0.50084 C -1.14299 0.50042 -1.14504 0.49958 -1.14708 0.49895 C -1.15732 0.49958 -1.16771 0.49874 -1.17779 0.50084 C -1.18472 0.50252 -1.18315 0.50756 -1.18535 0.51323 C -1.18803 0.52058 -1.18897 0.51911 -1.19307 0.52562 C -1.19464 0.52814 -1.19606 0.53108 -1.19764 0.53381 C -1.19811 0.5357 -1.19764 0.53948 -1.19921 0.5399 C -1.20504 0.54158 -1.21512 0.53612 -1.22063 0.53381 L -1.22535 0.53171 C -1.23055 0.52688 -1.23338 0.52289 -1.23905 0.52142 C -1.24016 0.52121 -1.2411 0.52142 -1.2422 0.52142 L -1.24535 0.52142 " pathEditMode="relative" ptsTypes="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811 -0.02604 L -0.15811 -0.02604 C -0.17371 -0.02793 -0.17197 -0.0273 -0.18426 -0.03024 C -0.18693 -0.03087 -0.18945 -0.0315 -0.19197 -0.03234 C -0.19355 -0.03276 -0.19497 -0.03402 -0.1967 -0.03444 C -0.20063 -0.03528 -0.20489 -0.0357 -0.20898 -0.03633 C -0.23024 -0.04347 -0.19733 -0.03276 -0.22284 -0.04053 C -0.22693 -0.04179 -0.23087 -0.0441 -0.23512 -0.04452 C -0.25512 -0.04704 -0.24646 -0.04536 -0.26126 -0.04872 C -0.27528 -0.05502 -0.24945 -0.0441 -0.28111 -0.05292 C -0.28851 -0.05481 -0.2956 -0.05838 -0.30268 -0.06111 C -0.3063 -0.06237 -0.30977 -0.06447 -0.31339 -0.0651 L -0.32426 -0.0672 C -0.32788 -0.06846 -0.33134 -0.07014 -0.33497 -0.07119 C -0.33796 -0.07224 -0.34111 -0.07266 -0.34426 -0.07329 C -0.35953 -0.07707 -0.34378 -0.07413 -0.36567 -0.07749 C -0.38772 -0.08715 -0.36489 -0.07749 -0.38111 -0.08358 C -0.38268 -0.08421 -0.3841 -0.08526 -0.38567 -0.08568 C -0.3893 -0.08652 -0.39292 -0.08694 -0.39654 -0.08778 C -0.39859 -0.0882 -0.40063 -0.08904 -0.40268 -0.08967 C -0.40426 -0.0903 -0.40567 -0.09135 -0.40725 -0.09177 C -0.41134 -0.09282 -0.41544 -0.09303 -0.41953 -0.09387 C -0.42205 -0.09429 -0.42473 -0.09513 -0.42725 -0.09597 C -0.42882 -0.09639 -0.43024 -0.09765 -0.43182 -0.09786 C -0.43638 -0.09891 -0.44111 -0.09933 -0.44567 -0.09996 C -0.45512 -0.10416 -0.44552 -0.10038 -0.46111 -0.10416 C -0.47103 -0.10647 -0.46347 -0.10626 -0.47497 -0.10815 C -0.48552 -0.11004 -0.48993 -0.10941 -0.49953 -0.11235 C -0.50111 -0.11277 -0.50252 -0.11382 -0.5041 -0.11445 C -0.50662 -0.11529 -0.5093 -0.11571 -0.51182 -0.11634 C -0.51874 -0.11844 -0.51811 -0.11907 -0.52567 -0.12054 C -0.52977 -0.12138 -0.53386 -0.1218 -0.53796 -0.12264 C -0.54095 -0.12327 -0.5441 -0.1239 -0.54709 -0.12474 C -0.5493 -0.12516 -0.55119 -0.12621 -0.55323 -0.12663 C -0.55733 -0.12768 -0.56142 -0.1281 -0.56552 -0.12873 C -0.58567 -0.1323 -0.56693 -0.12957 -0.59323 -0.13293 C -0.59528 -0.13356 -0.59733 -0.1344 -0.59937 -0.13482 C -0.60252 -0.13566 -0.60567 -0.13608 -0.60867 -0.13692 C -0.62363 -0.14133 -0.59748 -0.13671 -0.62252 -0.14112 C -0.62709 -0.14196 -0.63166 -0.14238 -0.63638 -0.14301 C -0.63937 -0.14364 -0.64252 -0.14427 -0.64552 -0.14511 C -0.64709 -0.14553 -0.64851 -0.14679 -0.65008 -0.14721 C -0.65418 -0.14826 -0.65843 -0.14847 -0.66252 -0.14931 C -0.66552 -0.14994 -0.66851 -0.15078 -0.67166 -0.15141 C -0.67733 -0.15225 -0.683 -0.15267 -0.68851 -0.1533 C -0.70882 -0.15624 -0.69355 -0.15414 -0.70851 -0.1575 C -0.71213 -0.15834 -0.71575 -0.15876 -0.71937 -0.15959 C -0.73197 -0.16526 -0.71213 -0.15687 -0.73937 -0.16358 C -0.74252 -0.16442 -0.74536 -0.16715 -0.74851 -0.16778 C -0.7526 -0.16841 -0.7567 -0.16883 -0.76079 -0.16967 C -0.76599 -0.17093 -0.77103 -0.17303 -0.77622 -0.17387 L -0.79008 -0.17597 C -0.79166 -0.1766 -0.79308 -0.17744 -0.79465 -0.17807 C -0.80174 -0.18038 -0.80725 -0.1808 -0.81465 -0.18206 C -0.8241 -0.18626 -0.81449 -0.18248 -0.83008 -0.18626 C -0.83213 -0.18668 -0.83418 -0.18752 -0.83622 -0.18815 C -0.84079 -0.19004 -0.84174 -0.1913 -0.84693 -0.19235 C -0.8515 -0.19319 -0.85622 -0.19361 -0.86079 -0.19445 C -0.86378 -0.19487 -0.86693 -0.19571 -0.86993 -0.19634 C -0.87811 -0.19571 -0.88646 -0.19655 -0.89465 -0.19445 C -0.89717 -0.19382 -0.89859 -0.18983 -0.90079 -0.18815 C -0.90221 -0.1871 -0.90378 -0.18689 -0.90536 -0.18626 C -0.9126 -0.17975 -0.90709 -0.18374 -0.91607 -0.17996 C -0.91922 -0.1787 -0.92221 -0.17723 -0.92536 -0.17597 C -0.92693 -0.17534 -0.92835 -0.17408 -0.92993 -0.17387 C -0.95339 -0.1703 -0.93922 -0.17177 -0.97292 -0.17177 L -0.96221 -0.16967 " pathEditMode="relative" ptsTypes="AAAAAAAAAAAAAAAAAAAAAAAAAAAAAAAAAAAAAAAAAAAAAAAAAAAAAAAAAAAAAAAAA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322 2.05376E-6 L -0.15322 2.05376E-6 C -0.1611 -0.00357 -0.16756 -0.00609 -0.1748 -0.01029 C -0.17685 -0.01155 -0.17889 -0.01323 -0.18094 -0.01449 C -0.18645 -0.01764 -0.18818 -0.01827 -0.19322 -0.02058 L -0.21322 -0.03906 C -0.21637 -0.04179 -0.21921 -0.04494 -0.22252 -0.04725 C -0.22456 -0.04851 -0.22661 -0.05019 -0.22866 -0.05145 C -0.23118 -0.05292 -0.23385 -0.05376 -0.23637 -0.05544 C -0.24913 -0.06489 -0.2359 -0.05943 -0.24866 -0.06363 C -0.25023 -0.0651 -0.25165 -0.06657 -0.25322 -0.06783 C -0.25527 -0.0693 -0.25748 -0.06993 -0.25937 -0.07182 C -0.26173 -0.07413 -0.26315 -0.07791 -0.26551 -0.08001 C -0.2674 -0.08148 -0.26976 -0.08106 -0.27165 -0.08211 C -0.27385 -0.08316 -0.2759 -0.08463 -0.27779 -0.0861 C -0.27937 -0.08736 -0.28094 -0.08904 -0.28252 -0.0903 C -0.28504 -0.0924 -0.28756 -0.09429 -0.29007 -0.09639 C -0.29165 -0.09765 -0.29307 -0.09954 -0.2948 -0.10059 C -0.29763 -0.10227 -0.3011 -0.10269 -0.30393 -0.10458 C -0.30834 -0.10752 -0.31196 -0.11193 -0.31622 -0.11487 C -0.31968 -0.11739 -0.32346 -0.11865 -0.32708 -0.12096 C -0.32866 -0.12222 -0.33007 -0.1239 -0.33165 -0.12516 C -0.3337 -0.12663 -0.33559 -0.1281 -0.33779 -0.12915 C -0.34078 -0.13083 -0.34425 -0.13104 -0.34708 -0.13335 C -0.35417 -0.13902 -0.35448 -0.14007 -0.36236 -0.14364 C -0.36441 -0.14448 -0.36645 -0.1449 -0.3685 -0.14553 C -0.37007 -0.14616 -0.37165 -0.147 -0.37322 -0.14763 C -0.37511 -0.14847 -0.37732 -0.14889 -0.37937 -0.14973 C -0.38456 -0.15225 -0.38929 -0.15582 -0.39464 -0.15792 L -0.40551 -0.16212 C -0.41606 -0.1659 -0.4074 -0.16212 -0.41622 -0.16611 C -0.41826 -0.16821 -0.42 -0.17073 -0.42236 -0.1722 C -0.43291 -0.17955 -0.44504 -0.18333 -0.45464 -0.19278 C -0.45669 -0.19488 -0.45858 -0.19719 -0.46078 -0.19887 C -0.46315 -0.20076 -0.46598 -0.20118 -0.4685 -0.20307 C -0.47275 -0.20601 -0.48078 -0.21336 -0.48078 -0.21336 C -0.48299 -0.21714 -0.48803 -0.22617 -0.49149 -0.22974 C -0.49385 -0.23205 -0.49669 -0.23373 -0.49921 -0.23583 C -0.51433 -0.26271 -0.49496 -0.23016 -0.5085 -0.24822 C -0.51023 -0.25053 -0.51118 -0.25389 -0.51307 -0.25641 C -0.5148 -0.25872 -0.51732 -0.26019 -0.51921 -0.2625 C -0.52362 -0.26754 -0.5263 -0.27279 -0.52992 -0.27888 C -0.53385 -0.29442 -0.52866 -0.27531 -0.53464 -0.29106 C -0.53527 -0.29316 -0.53543 -0.29547 -0.53606 -0.29736 C -0.537 -0.29946 -0.53842 -0.30135 -0.53921 -0.30345 C -0.54031 -0.30639 -0.54173 -0.31521 -0.5422 -0.31773 C -0.54346 -0.37673 -0.53338 -0.37442 -0.54693 -0.39983 C -0.54834 -0.40256 -0.5496 -0.4055 -0.55149 -0.40802 C -0.55275 -0.4097 -0.55448 -0.41075 -0.55606 -0.41201 C -0.55811 -0.41747 -0.55842 -0.42503 -0.5622 -0.42839 C -0.5674 -0.43301 -0.57574 -0.44036 -0.57921 -0.44498 C -0.58204 -0.44876 -0.58456 -0.45275 -0.58834 -0.45506 C -0.59527 -0.45926 -0.59637 -0.45821 -0.6022 -0.46136 C -0.60472 -0.46262 -0.6074 -0.46367 -0.60992 -0.46535 C -0.61149 -0.4664 -0.61275 -0.46871 -0.61448 -0.46955 C -0.61842 -0.47144 -0.62267 -0.47228 -0.62677 -0.47354 C -0.63653 -0.4769 -0.63086 -0.47522 -0.64378 -0.47774 C -0.65259 -0.48152 -0.64504 -0.47858 -0.65905 -0.48173 C -0.66173 -0.48236 -0.66425 -0.48341 -0.66677 -0.48383 C -0.67401 -0.48509 -0.69417 -0.48719 -0.70063 -0.48782 C -0.72881 -0.48719 -0.757 -0.48782 -0.78519 -0.48593 C -0.79212 -0.48551 -0.79622 -0.47942 -0.80204 -0.47564 C -0.82299 -0.46178 -0.79606 -0.48257 -0.81748 -0.46535 C -0.81842 -0.46325 -0.81921 -0.46115 -0.82047 -0.45926 C -0.82393 -0.45422 -0.8285 -0.45044 -0.83133 -0.44498 C -0.84535 -0.41663 -0.8307 -0.44561 -0.84204 -0.4244 C -0.84315 -0.4223 -0.84378 -0.41999 -0.84519 -0.41831 C -0.84645 -0.41642 -0.8485 -0.41579 -0.84976 -0.41411 C -0.85149 -0.4118 -0.85259 -0.40844 -0.85433 -0.40592 C -0.85622 -0.40298 -0.85874 -0.40067 -0.86047 -0.39773 C -0.86283 -0.39395 -0.86362 -0.38807 -0.86661 -0.38534 C -0.88015 -0.37337 -0.85889 -0.39269 -0.87889 -0.37316 C -0.88189 -0.37022 -0.88519 -0.36791 -0.88818 -0.36497 C -0.89889 -0.35447 -0.89181 -0.35804 -0.90204 -0.35468 C -0.90456 -0.35196 -0.90693 -0.34881 -0.90976 -0.3465 C -0.91102 -0.34545 -0.91291 -0.34545 -0.91433 -0.3444 C -0.9159 -0.34335 -0.91748 -0.34188 -0.91889 -0.34041 C -0.92299 -0.33642 -0.92661 -0.33117 -0.93118 -0.32802 C -0.93322 -0.32676 -0.93527 -0.32508 -0.93732 -0.32403 C -0.93889 -0.32319 -0.94047 -0.32298 -0.94204 -0.32193 C -0.94362 -0.32088 -0.94488 -0.31878 -0.94661 -0.31773 C -0.95921 -0.3108 -0.95716 -0.31311 -0.96661 -0.30954 C -0.97763 -0.30534 -0.9633 -0.30975 -0.97889 -0.30555 C -0.98094 -0.30408 -0.98283 -0.3024 -0.98504 -0.30135 C -0.98818 -0.29988 -0.9959 -0.2982 -0.99889 -0.29736 C -1.00047 -0.29673 -1.00189 -0.29589 -1.00346 -0.29526 C -1.00598 -0.29442 -1.00866 -0.294 -1.01118 -0.29316 C -1.02063 -0.28476 -1.01023 -0.29295 -1.02346 -0.28707 C -1.02567 -0.28602 -1.0274 -0.28413 -1.0296 -0.28287 C -1.03165 -0.28203 -1.0337 -0.28161 -1.03574 -0.28098 C -1.03889 -0.27825 -1.04141 -0.27426 -1.04504 -0.27279 C -1.05527 -0.26817 -1.05133 -0.27048 -1.05732 -0.26649 L -1.05874 -0.26649 L -1.05874 -0.26859 " pathEditMode="relative" ptsTypes="AAAAAAAAAAAAAAAAA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2019-11-04T03:12:05Z</dcterms:modified>
  <dc:language>zh-TW</dc:language>
</cp:coreProperties>
</file>