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68680" y="624840"/>
            <a:ext cx="4876800" cy="217932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43840" y="640080"/>
            <a:ext cx="2849880" cy="1783080"/>
          </a:xfrm>
          <a:prstGeom prst="wedgeRoundRectCallout">
            <a:avLst>
              <a:gd name="adj1" fmla="val -27174"/>
              <a:gd name="adj2" fmla="val 6848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727440" y="640080"/>
            <a:ext cx="3139200" cy="1783080"/>
          </a:xfrm>
          <a:prstGeom prst="wedgeRoundRectCallout">
            <a:avLst>
              <a:gd name="adj1" fmla="val -27174"/>
              <a:gd name="adj2" fmla="val 6848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>
                <a:latin typeface="文鼎中特圓" panose="020B0609010101010101" pitchFamily="49" charset="-120"/>
                <a:ea typeface="文鼎中特圓" panose="020B0609010101010101" pitchFamily="49" charset="-120"/>
              </a:rPr>
              <a:t>一心二用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3409560" y="640080"/>
            <a:ext cx="3139200" cy="1783080"/>
          </a:xfrm>
          <a:prstGeom prst="wedgeRoundRectCallout">
            <a:avLst>
              <a:gd name="adj1" fmla="val -27174"/>
              <a:gd name="adj2" fmla="val 6848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一鼓作氣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021080" y="426720"/>
            <a:ext cx="3474720" cy="1661160"/>
          </a:xfrm>
          <a:prstGeom prst="wedgeRectCallout">
            <a:avLst>
              <a:gd name="adj1" fmla="val -11972"/>
              <a:gd name="adj2" fmla="val 649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 rot="21435739">
            <a:off x="6797040" y="1569720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雲朵形圖說文字 3"/>
          <p:cNvSpPr/>
          <p:nvPr/>
        </p:nvSpPr>
        <p:spPr>
          <a:xfrm>
            <a:off x="5965330" y="350760"/>
            <a:ext cx="3520440" cy="213360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我想想</a:t>
            </a:r>
            <a:r>
              <a:rPr lang="en-US" altLang="zh-TW" sz="4000"/>
              <a:t>...</a:t>
            </a:r>
          </a:p>
          <a:p>
            <a:pPr algn="ctr"/>
            <a:endParaRPr lang="en-US" altLang="zh-TW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080625" y="56797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725214" y="2276790"/>
            <a:ext cx="3365939" cy="5045229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849007" y="2795841"/>
            <a:ext cx="3234986" cy="4763834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11614" y="909060"/>
            <a:ext cx="3620247" cy="1635410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/>
              <a:t>一時忘記</a:t>
            </a:r>
          </a:p>
        </p:txBody>
      </p:sp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1893680" y="16293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>
            <a:off x="10156010" y="26020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2"/>
          <a:stretch/>
        </p:blipFill>
        <p:spPr>
          <a:xfrm>
            <a:off x="10233025" y="201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2"/>
          <a:stretch/>
        </p:blipFill>
        <p:spPr>
          <a:xfrm>
            <a:off x="11116440" y="40596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457E-6 -5.87988E-8 L -3.46457E-6 -5.87988E-8 C -0.00724 0.00063 -0.01449 0.00105 -0.02189 0.0021 C -0.02551 0.00252 -0.02913 0.00357 -0.03276 0.00399 C -0.03953 0.00504 -0.0463 0.00546 -0.05307 0.00609 C -0.07606 0.01134 -0.06551 0.00924 -0.08441 0.01239 C -0.08646 0.01323 -0.0885 0.01386 -0.09055 0.01449 C -0.09323 0.01533 -0.0959 0.01575 -0.09842 0.01659 C -0.1 0.01722 -0.10157 0.01806 -0.10315 0.01869 C -0.1052 0.01953 -0.10724 0.02016 -0.10945 0.02079 C -0.12268 0.02961 -0.10756 0.02058 -0.12819 0.02709 C -0.13087 0.02793 -0.13323 0.03024 -0.1359 0.03129 C -0.14252 0.03381 -0.15386 0.03465 -0.15937 0.03549 C -0.17606 0.03465 -0.19291 0.03507 -0.20945 0.03339 C -0.21228 0.03297 -0.21465 0.03024 -0.21732 0.02919 C -0.21984 0.02814 -0.22252 0.02793 -0.22504 0.02709 C -0.22835 0.02583 -0.23134 0.02436 -0.23449 0.02289 L -0.23921 0.02079 L -0.24394 0.01869 C -0.25354 0.01008 -0.24283 0.01848 -0.25638 0.01239 C -0.26173 0.01008 -0.26677 0.00651 -0.27197 0.00399 L -0.28142 -5.87988E-8 C -0.28142 -5.87988E-8 -0.29087 -0.0042 -0.29087 -0.0042 L -0.30961 -0.0063 C -0.31732 -0.00567 -0.3252 -0.00525 -0.33307 -0.0042 C -0.34441 -0.00273 -0.34236 -0.00105 -0.35496 0.0021 C -0.36913 0.00546 -0.37858 0.00651 -0.39244 0.00819 C -0.39512 0.00903 -0.39764 0.00987 -0.40031 0.01029 C -0.42945 0.01554 -0.44252 0.01155 -0.48 0.01029 C -0.48157 0.00966 -0.48315 0.00882 -0.48472 0.00819 C -0.48724 0.00735 -0.48992 0.00714 -0.4926 0.00609 C -0.52063 -0.00483 -0.50142 -0.00042 -0.52378 -0.0042 C -0.53118 -0.00693 -0.53842 -0.00945 -0.54567 -0.0126 C -0.54882 -0.01407 -0.55181 -0.01575 -0.55512 -0.0168 C -0.55921 -0.01785 -0.56346 -0.01806 -0.56756 -0.0189 C -0.5915 -0.0231 -0.56866 -0.01869 -0.58472 -0.0231 C -0.58787 -0.02394 -0.59102 -0.02436 -0.59417 -0.0252 C -0.60882 -0.02898 -0.59323 -0.02541 -0.6052 -0.02919 C -0.60772 -0.03024 -0.61039 -0.03045 -0.61291 -0.03129 C -0.62 -0.03381 -0.62047 -0.03696 -0.63008 -0.03759 L -0.65984 -0.03969 C -0.66567 -0.04032 -0.67134 -0.04116 -0.67701 -0.04179 C -0.68488 -0.04263 -0.69276 -0.04326 -0.70047 -0.04389 C -0.71307 -0.05501 -0.69795 -0.04032 -0.70835 -0.05438 C -0.70961 -0.05606 -0.71165 -0.05669 -0.71307 -0.05858 C -0.7148 -0.06089 -0.71606 -0.06425 -0.71779 -0.06677 C -0.71921 -0.06908 -0.72094 -0.07076 -0.72236 -0.07307 C -0.72362 -0.07496 -0.72441 -0.07748 -0.72551 -0.07937 C -0.72693 -0.08168 -0.72882 -0.08336 -0.73024 -0.08567 C -0.7315 -0.08756 -0.73197 -0.09029 -0.73339 -0.09176 C -0.74079 -0.10058 -0.74331 -0.10037 -0.75213 -0.10436 L -0.75685 -0.10646 C -0.75842 -0.10709 -0.75984 -0.10793 -0.76157 -0.10856 L -0.76772 -0.11066 C -0.76929 -0.11192 -0.77071 -0.11402 -0.77244 -0.11486 C -0.77496 -0.11612 -0.77764 -0.11612 -0.78031 -0.11696 C -0.78425 -0.11801 -0.7874 -0.11906 -0.79118 -0.12116 C -0.79402 -0.12242 -0.80016 -0.1262 -0.80378 -0.12725 C -0.8126 -0.13019 -0.80976 -0.1283 -0.81779 -0.13145 C -0.82094 -0.13271 -0.82394 -0.13481 -0.82724 -0.13565 C -0.82976 -0.13628 -0.83244 -0.13691 -0.83496 -0.13775 C -0.83716 -0.13838 -0.83921 -0.13922 -0.84126 -0.13985 C -0.84441 -0.14069 -0.84756 -0.14132 -0.85071 -0.14195 C -0.86598 -0.15014 -0.85039 -0.14279 -0.86945 -0.14825 C -0.87307 -0.1493 -0.87669 -0.15119 -0.88031 -0.15245 C -0.88346 -0.15329 -0.88661 -0.1535 -0.88976 -0.15434 C -0.91575 -0.16253 -0.88693 -0.1556 -0.91008 -0.16064 C -0.91276 -0.16211 -0.91527 -0.16379 -0.91795 -0.16484 C -0.92047 -0.16589 -0.92315 -0.16568 -0.92567 -0.16694 C -0.9274 -0.16778 -0.92866 -0.17009 -0.93039 -0.17114 C -0.93307 -0.17282 -0.9389 -0.17429 -0.94142 -0.17534 C -0.94457 -0.1766 -0.94756 -0.17807 -0.95071 -0.17954 C -0.95228 -0.18017 -0.95386 -0.18101 -0.95543 -0.18164 C -0.97496 -0.18815 -0.95071 -0.17975 -0.9663 -0.18563 C -0.9685 -0.18647 -0.97055 -0.18731 -0.9726 -0.18773 C -0.98583 -0.19151 -0.9863 -0.19151 -0.99764 -0.19403 C -1.00079 -0.1955 -1.00378 -0.19718 -1.00709 -0.19823 C -1.01118 -0.1997 -1.01543 -0.20054 -1.01953 -0.20243 C -1.0315 -0.20768 -1.02567 -0.20579 -1.03669 -0.20873 C -1.04457 -0.21566 -1.03874 -0.21167 -1.05087 -0.21503 C -1.06551 -0.21881 -1.04992 -0.21503 -1.06173 -0.21902 C -1.06441 -0.21986 -1.06709 -0.22028 -1.06961 -0.22112 C -1.07276 -0.22238 -1.07622 -0.22301 -1.0789 -0.22532 C -1.08047 -0.22679 -1.08189 -0.22868 -1.08362 -0.22952 C -1.08614 -0.23078 -1.08882 -0.23078 -1.0915 -0.23162 C -1.09354 -0.23225 -1.09559 -0.23309 -1.09779 -0.23372 C -1.09937 -0.23519 -1.10063 -0.23687 -1.10236 -0.23792 C -1.10441 -0.23897 -1.10661 -0.23918 -1.10866 -0.24002 C -1.11024 -0.24065 -1.11181 -0.2417 -1.11339 -0.24212 C -1.12173 -0.24422 -1.12441 -0.24338 -1.13213 -0.24632 C -1.13527 -0.24737 -1.13827 -0.24926 -1.14157 -0.25031 C -1.14362 -0.25115 -1.14567 -0.25157 -1.14772 -0.25241 C -1.15087 -0.25367 -1.15386 -0.25577 -1.15716 -0.25661 C -1.15984 -0.25745 -1.16236 -0.25787 -1.16504 -0.25871 C -1.16661 -0.25934 -1.16803 -0.26039 -1.16961 -0.26081 C -1.17701 -0.26249 -1.18441 -0.2627 -1.1915 -0.26501 C -1.1937 -0.26564 -1.19968 -0.26837 -1.19779 -0.26711 C -1.1948 -0.26522 -1.1885 -0.26291 -1.1885 -0.26291 C -1.18441 -0.25745 -1.18 -0.25073 -1.17433 -0.24821 C -1.17276 -0.24758 -1.17118 -0.24716 -1.16961 -0.24632 C -1.16803 -0.24506 -1.16677 -0.24317 -1.16504 -0.24212 C -1.16189 -0.24023 -1.15559 -0.23792 -1.15559 -0.23792 C -1.15449 -0.23582 -1.15354 -0.23372 -1.15244 -0.23162 C -1.15102 -0.22889 -1.14898 -0.22637 -1.14772 -0.22322 C -1.14378 -0.21356 -1.14425 -0.20726 -1.14157 -0.19613 L -1.13685 -0.17744 L -1.13527 -0.17114 L -1.1337 -0.16484 C -1.13716 -0.15812 -1.13496 -0.15854 -1.13842 -0.15854 L -1.07276 -0.16694 " pathEditMode="relative" ptsTypes="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0945E-6 4.11592E-7 L -4.40945E-6 4.11592E-7 C -0.01622 -0.00063 -0.03244 -0.00105 -0.0485 -0.0021 C -0.05197 -0.00231 -0.06504 -0.00546 -0.06882 -0.0063 C -0.08 -0.00861 -0.08362 -0.00861 -0.09543 -0.0126 L -0.10803 -0.0168 C -0.12047 -0.03003 -0.11339 -0.02184 -0.12835 -0.04179 C -0.12992 -0.04389 -0.13165 -0.04557 -0.13307 -0.04809 C -0.13465 -0.05082 -0.13622 -0.05355 -0.13764 -0.05628 C -0.13874 -0.05838 -0.13937 -0.06111 -0.14079 -0.06258 C -0.14205 -0.06405 -0.14394 -0.06426 -0.14551 -0.06468 C -0.15386 -0.06699 -0.1622 -0.06888 -0.17055 -0.07098 C -0.17417 -0.07308 -0.17779 -0.0756 -0.18157 -0.07728 C -0.18551 -0.07896 -0.18992 -0.0798 -0.19402 -0.08127 C -0.2011 -0.084 -0.21669 -0.0903 -0.22378 -0.09387 C -0.23323 -0.09849 -0.2422 -0.10479 -0.25181 -0.10836 C -0.25559 -0.10983 -0.25921 -0.11109 -0.26283 -0.11256 C -0.26551 -0.11382 -0.26803 -0.11571 -0.27071 -0.11676 C -0.27323 -0.11781 -0.2759 -0.11802 -0.27842 -0.11886 C -0.28157 -0.12012 -0.28787 -0.12306 -0.28787 -0.12306 C -0.29228 -0.12222 -0.3011 -0.12201 -0.30504 -0.11676 C -0.3063 -0.11529 -0.30551 -0.11214 -0.30661 -0.11046 C -0.30835 -0.10836 -0.31087 -0.10773 -0.31291 -0.10647 C -0.32504 -0.09009 -0.31039 -0.11088 -0.32063 -0.09177 C -0.32472 -0.08421 -0.3252 -0.08673 -0.33008 -0.08127 C -0.33181 -0.07938 -0.33339 -0.07728 -0.3348 -0.07518 C -0.3359 -0.07308 -0.33669 -0.07077 -0.33795 -0.06888 C -0.33984 -0.06594 -0.3422 -0.06342 -0.34409 -0.06048 C -0.35118 -0.04977 -0.34299 -0.05817 -0.35197 -0.04998 C -0.35307 -0.04725 -0.35354 -0.0441 -0.35512 -0.04179 C -0.35638 -0.0399 -0.35842 -0.03927 -0.35984 -0.03759 C -0.36157 -0.0357 -0.36315 -0.0336 -0.36457 -0.03129 C -0.37102 -0.02079 -0.36378 -0.02856 -0.37228 -0.02079 C -0.38031 0.00042 -0.36835 -0.0294 -0.38488 4.11592E-7 C -0.38646 0.00273 -0.38803 0.00546 -0.38945 0.0084 C -0.39055 0.01029 -0.3915 0.0126 -0.3926 0.01449 C -0.39402 0.0168 -0.3959 0.01848 -0.39732 0.02079 C -0.39858 0.02268 -0.39905 0.0252 -0.40047 0.02709 C -0.40866 0.03801 -0.40205 0.02499 -0.40835 0.03549 C -0.4115 0.04074 -0.41449 0.04662 -0.41764 0.05208 C -0.41921 0.05481 -0.42047 0.05796 -0.42236 0.06048 C -0.42394 0.06258 -0.42567 0.06447 -0.42709 0.06678 C -0.42819 0.06867 -0.42913 0.07098 -0.43024 0.07287 C -0.43323 0.07854 -0.43638 0.084 -0.43953 0.08967 C -0.44063 0.09156 -0.4463 0.10122 -0.4474 0.10416 C -0.44819 0.10626 -0.44819 0.10857 -0.44898 0.11046 C -0.45181 0.11718 -0.45811 0.12411 -0.45984 0.13125 L -0.46142 0.13755 C -0.46205 0.14175 -0.46142 0.14637 -0.46299 0.15015 C -0.46378 0.15204 -0.46614 0.15225 -0.46772 0.15225 C -0.46929 0.15225 -0.47087 0.15078 -0.47244 0.15015 C -0.47449 0.14931 -0.47653 0.14868 -0.47874 0.14805 C -0.48126 0.14595 -0.48394 0.14385 -0.48646 0.14175 C -0.48803 0.14049 -0.48961 0.13881 -0.49118 0.13755 C -0.49842 0.13209 -0.49701 0.13419 -0.5052 0.12915 C -0.5085 0.12726 -0.51134 0.12474 -0.51465 0.12306 C -0.51764 0.12138 -0.52094 0.12054 -0.52409 0.11886 C -0.53779 0.11151 -0.52362 0.11802 -0.53496 0.11046 C -0.53748 0.10878 -0.54016 0.10773 -0.54283 0.10626 C -0.54488 0.105 -0.54693 0.10332 -0.54898 0.10206 C -0.55543 0.0987 -0.55858 0.09786 -0.56472 0.09597 C -0.5663 0.0945 -0.56772 0.09282 -0.56945 0.09177 C -0.57638 0.08694 -0.57197 0.09282 -0.57874 0.08547 C -0.58047 0.08358 -0.58173 0.08106 -0.58346 0.07917 C -0.58756 0.07476 -0.58819 0.07497 -0.59276 0.07287 C -0.59433 0.07077 -0.59622 0.06909 -0.59748 0.06678 C -0.59984 0.06279 -0.6011 0.05775 -0.60378 0.05418 L -0.6085 0.04788 C -0.61008 0.04137 -0.60976 0.04116 -0.61323 0.03549 C -0.61701 0.02898 -0.61622 0.0336 -0.61937 0.02499 C -0.62016 0.0231 -0.62047 0.02079 -0.62094 0.01869 C -0.62205 0.01533 -0.62283 0.01155 -0.62409 0.0084 C -0.62488 0.00609 -0.62614 0.0042 -0.62724 0.0021 C -0.63055 -0.01533 -0.62646 0.00189 -0.63197 -0.0126 C -0.63842 -0.02982 -0.62772 -0.00714 -0.63669 -0.02499 C -0.63716 -0.02772 -0.63858 -0.03675 -0.63968 -0.03969 C -0.64756 -0.06048 -0.63779 -0.02856 -0.64598 -0.05418 C -0.6485 -0.06195 -0.64661 -0.06048 -0.65071 -0.06888 C -0.6515 -0.07056 -0.65276 -0.07161 -0.65386 -0.07308 C -0.65748 -0.08778 -0.65228 -0.06993 -0.66016 -0.08547 C -0.66094 -0.08736 -0.66079 -0.08988 -0.66157 -0.09177 C -0.66283 -0.09429 -0.66488 -0.09576 -0.6663 -0.09807 C -0.66756 -0.09996 -0.66819 -0.10248 -0.66945 -0.10437 C -0.67874 -0.11802 -0.67716 -0.11613 -0.68504 -0.12306 C -0.69417 -0.13902 -0.68535 -0.12537 -0.69449 -0.13566 C -0.70394 -0.14616 -0.69386 -0.13818 -0.70551 -0.14595 C -0.71276 -0.15582 -0.70724 -0.1491 -0.7148 -0.15645 C -0.71811 -0.1596 -0.72205 -0.16401 -0.72583 -0.16674 C -0.72787 -0.16842 -0.72992 -0.16968 -0.73197 -0.17094 C -0.73779 -0.18249 -0.73181 -0.17346 -0.73984 -0.17934 C -0.74315 -0.18186 -0.74567 -0.18606 -0.74929 -0.18774 L -0.75858 -0.19194 L -0.76331 -0.19383 C -0.77055 -0.1932 -0.77795 -0.1932 -0.7852 -0.19194 C -0.7885 -0.1911 -0.7915 -0.189 -0.79465 -0.18774 C -0.80283 -0.18396 -0.79795 -0.1869 -0.80866 -0.17724 L -0.81339 -0.17304 C -0.81496 -0.17178 -0.81669 -0.17073 -0.81811 -0.16884 L -0.8274 -0.15645 C -0.82992 -0.14301 -0.83039 -0.14469 -0.8274 -0.12516 C -0.82693 -0.12201 -0.82614 -0.11865 -0.82425 -0.11676 C -0.82173 -0.11424 -0.81811 -0.11403 -0.81496 -0.11256 L -0.80551 -0.10836 C -0.80252 -0.1071 -0.79748 -0.10479 -0.79465 -0.10437 C -0.78724 -0.10311 -0.78 -0.1029 -0.77276 -0.10227 C -0.76535 -0.1029 -0.75811 -0.10311 -0.75087 -0.10437 C -0.74913 -0.10458 -0.7474 -0.10521 -0.74614 -0.10647 C -0.74331 -0.10899 -0.74 -0.11487 -0.73827 -0.11886 C -0.73606 -0.12432 -0.73197 -0.13566 -0.73197 -0.13566 C -0.73323 -0.1596 -0.72677 -0.16548 -0.73827 -0.17304 C -0.73968 -0.17409 -0.74142 -0.17451 -0.74299 -0.17514 C -0.75653 -0.17451 -0.77008 -0.1743 -0.78362 -0.17304 C -0.78583 -0.17283 -0.78787 -0.1722 -0.78992 -0.17094 C -0.81118 -0.15897 -0.77953 -0.17346 -0.79921 -0.16485 C -0.79984 -0.16275 -0.80157 -0.16044 -0.80079 -0.15855 C -0.79968 -0.1554 -0.79685 -0.15414 -0.79465 -0.15225 C -0.79102 -0.14931 -0.78756 -0.14742 -0.78362 -0.14595 C -0.78157 -0.14511 -0.77953 -0.14469 -0.77732 -0.14385 C -0.77433 -0.14469 -0.77102 -0.14448 -0.76803 -0.14595 C -0.76598 -0.147 -0.76252 -0.15477 -0.76173 -0.15645 C -0.76378 -0.16065 -0.76535 -0.16527 -0.76803 -0.16884 C -0.76961 -0.17115 -0.77228 -0.17157 -0.77433 -0.17304 C -0.78835 -0.18375 -0.76835 -0.17094 -0.7852 -0.17934 C -0.7874 -0.18039 -0.78929 -0.18249 -0.7915 -0.18354 C -0.79905 -0.1869 -0.80441 -0.18753 -0.81181 -0.18984 C -0.81386 -0.19047 -0.8159 -0.1911 -0.81811 -0.19194 C -0.82756 -0.19089 -0.84079 -0.19047 -0.85087 -0.18774 C -0.85244 -0.18732 -0.85402 -0.18627 -0.85559 -0.18564 C -0.85937 -0.18375 -0.86394 -0.18081 -0.86803 -0.17934 C -0.87433 -0.17703 -0.88063 -0.17514 -0.88693 -0.17304 C -0.88898 -0.17241 -0.89118 -0.17199 -0.89307 -0.17094 C -0.89575 -0.16968 -0.89827 -0.16779 -0.90094 -0.16674 C -0.90614 -0.16506 -0.9115 -0.16443 -0.91653 -0.16275 C -0.92598 -0.1596 -0.94472 -0.15225 -0.94472 -0.15225 C -0.96929 -0.13041 -0.9315 -0.16317 -0.95417 -0.14595 C -0.95638 -0.14427 -0.95827 -0.14175 -0.96031 -0.13965 C -0.96283 -0.13755 -0.96583 -0.13608 -0.96819 -0.13356 C -0.97165 -0.12978 -0.97386 -0.12432 -0.97764 -0.12096 C -0.98299 -0.11613 -0.98362 -0.11613 -0.9885 -0.10836 C -1.00079 -0.08904 -1.00661 -0.08022 -1.01496 -0.06048 C -1.02063 -0.04704 -1.01858 -0.0504 -1.02283 -0.03759 C -1.02378 -0.03465 -1.02488 -0.03192 -1.02583 -0.02919 C -1.02709 -0.02289 -1.02929 -0.01218 -1.02898 -0.0063 C -1.02819 0.01113 -1.02661 0.02856 -1.02441 0.04578 C -1.02173 0.06594 -1.00677 0.10668 -1.00268 0.11676 C -0.99575 0.13335 -0.98913 0.15015 -0.9822 0.16674 C -0.97638 0.18081 -0.96803 0.19866 -0.96031 0.21063 C -0.95197 0.22365 -0.92268 0.2583 -0.91653 0.26481 C -0.88598 0.29652 -0.89858 0.28581 -0.88063 0.30029 C -0.87323 0.31499 -0.88283 0.29715 -0.87118 0.31268 C -0.86992 0.31457 -0.86945 0.31709 -0.86803 0.31898 C -0.86567 0.32213 -0.86283 0.32444 -0.86031 0.32738 C -0.85858 0.32927 -0.85732 0.33179 -0.85559 0.33347 C -0.8537 0.33536 -0.85134 0.33599 -0.84929 0.33767 C -0.84661 0.34019 -0.84425 0.34355 -0.84157 0.34607 C -0.83953 0.34775 -0.83716 0.34838 -0.83527 0.35027 C -0.8252 0.35972 -0.83638 0.35447 -0.82425 0.35867 C -0.81323 0.37337 -0.8274 0.35552 -0.81181 0.37106 C -0.81008 0.37295 -0.80882 0.37547 -0.80709 0.37736 C -0.80567 0.37904 -0.80378 0.37988 -0.80236 0.38156 C -0.80079 0.38345 -0.79953 0.38597 -0.79779 0.38786 C -0.77354 0.41285 -0.79779 0.38765 -0.78362 0.39815 C -0.77527 0.40445 -0.77386 0.4076 -0.76646 0.41495 C -0.76488 0.41642 -0.76331 0.41768 -0.76173 0.41894 L -0.75228 0.43784 C -0.74961 0.4433 -0.74772 0.44729 -0.74457 0.45233 C -0.74362 0.4538 -0.74252 0.45527 -0.74142 0.45653 C -0.73669 0.46178 -0.73276 0.46514 -0.7274 0.46913 C -0.72535 0.4706 -0.72299 0.47144 -0.7211 0.47333 C -0.71921 0.47501 -0.71811 0.47774 -0.71638 0.47942 C -0.71449 0.48131 -0.71213 0.48194 -0.71008 0.48362 C -0.70787 0.48551 -0.70614 0.48845 -0.70394 0.48992 C -0.70189 0.49118 -0.69968 0.49097 -0.69764 0.49202 C -0.69543 0.49307 -0.69354 0.49517 -0.69134 0.49622 C -0.68882 0.49727 -0.68614 0.49727 -0.68362 0.49832 C -0.68031 0.49937 -0.67732 0.50105 -0.67417 0.50252 L -0.66945 0.50462 C -0.65905 0.50378 -0.64866 0.50357 -0.63827 0.50252 C -0.63606 0.5021 -0.63386 0.50147 -0.63197 0.50042 C -0.62661 0.49727 -0.62709 0.49475 -0.62252 0.48992 C -0.61953 0.48677 -0.61323 0.48152 -0.61323 0.48152 C -0.6126 0.47942 -0.61228 0.47732 -0.61165 0.47543 C -0.60929 0.46787 -0.6085 0.46703 -0.60535 0.46073 C -0.60488 0.4559 -0.60441 0.45107 -0.60378 0.44624 C -0.60331 0.44267 -0.6022 0.43931 -0.6022 0.43574 C -0.6022 0.41978 -0.60252 0.40361 -0.60378 0.38786 C -0.60409 0.38345 -0.60614 0.37946 -0.60693 0.37526 C -0.60976 0.35993 -0.60677 0.37379 -0.61165 0.35867 C -0.61228 0.35657 -0.61244 0.35426 -0.61323 0.35237 C -0.61496 0.34796 -0.61732 0.34397 -0.61937 0.33977 C -0.62425 0.33032 -0.62378 0.32906 -0.63512 0.32318 L -0.65071 0.31478 C -0.65181 0.31331 -0.65244 0.31142 -0.65386 0.31058 C -0.65685 0.30869 -0.66016 0.30785 -0.66315 0.30638 C -0.66787 0.30428 -0.67087 0.30323 -0.67575 0.30029 C -0.68 0.29757 -0.68378 0.29337 -0.68819 0.2919 C -0.69039 0.29106 -0.69244 0.29043 -0.69449 0.2898 C -0.74126 0.27636 -0.72882 0.28518 -0.81653 0.2835 C -0.81921 0.27258 -0.82047 0.27027 -0.81653 0.25431 C -0.8159 0.25221 -0.81339 0.25284 -0.81181 0.25221 C -0.80646 0.25452 -0.8063 0.25431 -0.80079 0.25851 C -0.79921 0.25977 -0.79779 0.26145 -0.79622 0.26271 C -0.79417 0.26418 -0.79165 0.26481 -0.78992 0.26691 C -0.78646 0.27048 -0.78362 0.2751 -0.78047 0.2793 C -0.7789 0.2814 -0.77701 0.28308 -0.77575 0.2856 C -0.76567 0.30596 -0.78157 0.27426 -0.76803 0.30029 C -0.76583 0.30428 -0.76173 0.31268 -0.76173 0.31268 C -0.76126 0.31478 -0.76094 0.31709 -0.76016 0.31898 C -0.75417 0.33515 -0.75937 0.31583 -0.75543 0.33137 C -0.75653 0.33431 -0.75653 0.33851 -0.75858 0.33977 C -0.76047 0.34103 -0.76346 0.33998 -0.76488 0.33767 C -0.76709 0.33431 -0.76693 0.32948 -0.76803 0.32528 C -0.77039 0.31562 -0.76929 0.32108 -0.77118 0.30848 C -0.77055 0.30428 -0.77165 0.29925 -0.76961 0.2961 C -0.7674 0.29274 -0.76331 0.29295 -0.76016 0.2919 C -0.74787 0.2877 -0.75606 0.29001 -0.73512 0.2877 L -0.73039 0.2856 L -0.74299 0.294 " pathEditMode="relative" ptsTypes="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5591E-6 7.18186E-7 L 2.75591E-6 7.18186E-7 C -0.00472 0.00126 -0.00961 0.0021 -0.01417 0.0042 C -0.01591 0.00483 -0.01701 0.00798 -0.0189 0.00819 C -0.03228 0.01008 -0.04598 0.00966 -0.05953 0.01029 C -0.06787 0.00966 -0.07622 0.00924 -0.08457 0.00819 C -0.10598 0.00567 -0.08551 0.00756 -0.09858 0.0042 C -0.11071 0.00084 -0.10661 0.00357 -0.11575 7.18186E-7 C -0.1189 -0.00126 -0.12205 -0.00294 -0.1252 -0.0042 C -0.12677 -0.00504 -0.1285 -0.00504 -0.12992 -0.0063 C -0.13339 -0.00945 -0.1378 -0.01323 -0.14079 -0.0168 C -0.14299 -0.01932 -0.14472 -0.02268 -0.14709 -0.0252 C -0.14898 -0.02688 -0.1515 -0.02751 -0.15339 -0.02919 C -0.15512 -0.03108 -0.15622 -0.03381 -0.15811 -0.03549 C -0.16 -0.03738 -0.1622 -0.03822 -0.16425 -0.03969 C -0.16819 -0.04263 -0.1715 -0.04662 -0.17528 -0.05019 C -0.17827 -0.05292 -0.18205 -0.05502 -0.18457 -0.05838 C -0.18614 -0.06048 -0.18756 -0.063 -0.18929 -0.06468 C -0.19528 -0.07056 -0.19606 -0.07056 -0.20189 -0.07308 C -0.20331 -0.07455 -0.21055 -0.0819 -0.21276 -0.08358 C -0.21433 -0.08442 -0.21591 -0.08463 -0.21748 -0.08568 C -0.21969 -0.08673 -0.22157 -0.08862 -0.22378 -0.08967 C -0.22898 -0.09282 -0.22866 -0.09135 -0.23465 -0.09387 C -0.23732 -0.09513 -0.23984 -0.09702 -0.24252 -0.09807 C -0.24504 -0.09912 -0.24772 -0.09933 -0.25039 -0.10017 C -0.25197 -0.1008 -0.25339 -0.10164 -0.25496 -0.10227 C -0.2663 -0.10647 -0.25622 -0.10206 -0.26913 -0.10647 C -0.27071 -0.10689 -0.27213 -0.10794 -0.27386 -0.10857 C -0.27591 -0.10941 -0.27795 -0.10962 -0.28 -0.11067 C -0.28992 -0.11508 -0.28488 -0.11403 -0.2926 -0.11697 C -0.29906 -0.11928 -0.30079 -0.11949 -0.30819 -0.12096 C -0.31291 -0.12306 -0.31748 -0.126 -0.3222 -0.12726 L -0.33008 -0.12936 C -0.33323 -0.1302 -0.33638 -0.13041 -0.33953 -0.13146 C -0.34425 -0.13314 -0.34882 -0.13608 -0.35354 -0.13776 C -0.36047 -0.14007 -0.37512 -0.14511 -0.38173 -0.14616 L -0.39732 -0.14805 C -0.39937 -0.14868 -0.40142 -0.15015 -0.40362 -0.15015 C -0.43575 -0.15015 -0.4222 -0.14931 -0.4411 -0.14616 C -0.44583 -0.14532 -0.45055 -0.1449 -0.45528 -0.14406 C -0.4578 -0.14343 -0.46047 -0.14259 -0.46299 -0.14196 C -0.47291 -0.13944 -0.47402 -0.13965 -0.48488 -0.13776 C -0.4978 -0.13209 -0.49102 -0.13419 -0.5052 -0.13146 C -0.51559 -0.12453 -0.50724 -0.12936 -0.51937 -0.12516 C -0.52094 -0.12474 -0.52236 -0.12369 -0.52409 -0.12306 C -0.52819 -0.12159 -0.53244 -0.12075 -0.53654 -0.11907 C -0.54173 -0.11655 -0.54157 -0.11655 -0.54756 -0.11487 C -0.55575 -0.11235 -0.55717 -0.11235 -0.5663 -0.11067 C -0.58425 -0.10269 -0.56677 -0.10941 -0.59291 -0.10437 C -0.59449 -0.10395 -0.59591 -0.1029 -0.59748 -0.10227 C -0.6011 -0.1008 -0.60819 -0.09891 -0.61165 -0.09807 C -0.63213 -0.09387 -0.61606 -0.09807 -0.63512 -0.09387 C -0.63764 -0.09345 -0.64031 -0.09219 -0.64283 -0.09177 C -0.64866 -0.09093 -0.65433 -0.09072 -0.66016 -0.08967 C -0.66331 -0.08925 -0.6663 -0.0882 -0.66945 -0.08778 C -0.67417 -0.08694 -0.6789 -0.08631 -0.68362 -0.08568 C -0.68772 -0.08421 -0.69228 -0.084 -0.69606 -0.08148 C -0.70157 -0.0777 -0.7052 -0.07476 -0.71165 -0.07308 C -0.71433 -0.07245 -0.71701 -0.07182 -0.71953 -0.07098 C -0.7211 -0.07056 -0.72268 -0.06951 -0.72425 -0.06888 C -0.7263 -0.06804 -0.72835 -0.06741 -0.73055 -0.06678 C -0.74031 -0.06741 -0.75039 -0.06699 -0.76016 -0.06888 C -0.77528 -0.07182 -0.77039 -0.07434 -0.78047 -0.07938 C -0.78425 -0.08127 -0.79291 -0.08274 -0.79622 -0.08358 C -0.79827 -0.08484 -0.80031 -0.08652 -0.80236 -0.08778 C -0.81969 -0.09702 -0.80425 -0.08694 -0.81969 -0.09597 C -0.8389 -0.10731 -0.81339 -0.09408 -0.83213 -0.10227 C -0.8348 -0.10353 -0.83717 -0.10563 -0.84 -0.10647 C -0.84346 -0.10773 -0.84724 -0.10773 -0.85087 -0.10857 C -0.85354 -0.1092 -0.85606 -0.10983 -0.85874 -0.11067 C -0.86787 -0.11865 -0.85858 -0.11172 -0.87276 -0.11697 C -0.87559 -0.11781 -0.87795 -0.11991 -0.88063 -0.12096 C -0.88315 -0.12201 -0.88583 -0.12243 -0.8885 -0.12306 C -0.89055 -0.12453 -0.89244 -0.12621 -0.89465 -0.12726 C -0.89669 -0.12831 -0.8989 -0.12852 -0.90094 -0.12936 C -0.90252 -0.12999 -0.90409 -0.13104 -0.90567 -0.13146 C -0.90819 -0.1323 -0.91087 -0.13272 -0.91354 -0.13356 C -0.91559 -0.13419 -0.91764 -0.13503 -0.91969 -0.13566 C -0.93102 -0.13902 -0.92378 -0.13608 -0.93228 -0.13986 C -0.94 -0.13923 -0.94787 -0.13923 -0.95575 -0.13776 C -0.95843 -0.13713 -0.96094 -0.13482 -0.96346 -0.13356 C -0.96504 -0.13272 -0.96661 -0.13209 -0.96819 -0.13146 C -0.97134 -0.12873 -0.97638 -0.12789 -0.97764 -0.12306 C -0.98094 -0.10962 -0.97654 -0.12432 -0.98378 -0.11067 C -0.9852 -0.10815 -0.98583 -0.105 -0.98693 -0.10227 C -0.98787 -0.10017 -0.98913 -0.09807 -0.99008 -0.09597 C -0.99055 -0.09324 -0.99087 -0.0903 -0.99165 -0.08778 C -0.99244 -0.08547 -0.99417 -0.08379 -0.9948 -0.08148 C -0.99622 -0.07602 -0.99606 -0.06993 -0.99795 -0.06468 C -0.9989 -0.06195 -1.00031 -0.05943 -1.0011 -0.05649 C -1.00236 -0.05103 -1.00283 -0.04515 -1.00425 -0.03969 L -1.00567 -0.03339 C -1.0052 -0.02856 -1.0052 -0.02352 -1.00425 -0.0189 C -1.00362 -0.01575 -1.00236 -0.01323 -1.0011 -0.0105 C -0.99811 -0.0042 -0.99417 0.00126 -0.99008 0.00609 C -0.98756 0.00924 -0.98472 0.01155 -0.98236 0.01449 C -0.97307 0.02541 -0.9789 0.02184 -0.96661 0.03129 C -0.96268 0.03423 -0.95811 0.03633 -0.95417 0.03948 C -0.94709 0.04536 -0.9411 0.05334 -0.93386 0.05838 C -0.90157 0.0798 -0.93906 0.05607 -0.91039 0.07077 C -0.90362 0.07434 -0.9 0.07896 -0.89307 0.08127 C -0.88961 0.08253 -0.88583 0.08253 -0.8822 0.08337 C -0.86094 0.08862 -0.90094 0.08169 -0.86189 0.08757 C -0.85307 0.0861 -0.84394 0.0861 -0.83528 0.08337 C -0.83276 0.08253 -0.83118 0.07917 -0.82898 0.07707 C -0.82756 0.0756 -0.82583 0.07434 -0.82425 0.07287 C -0.82378 0.07077 -0.82362 0.06867 -0.82283 0.06678 C -0.82094 0.06237 -0.81654 0.05418 -0.81654 0.05418 C -0.81433 0.03948 -0.81575 0.04704 -0.81181 0.03129 L -0.81024 0.02499 C -0.80913 0.01386 -0.80693 0.00273 -0.80709 -0.0084 C -0.80772 -0.03066 -0.80724 -0.05292 -0.80866 -0.07518 C -0.80882 -0.0777 -0.81087 -0.07917 -0.81181 -0.08148 C -0.81874 -0.09744 -0.81008 -0.08337 -0.82126 -0.09387 C -0.82724 -0.09975 -0.82394 -0.10038 -0.83055 -0.10437 C -0.83354 -0.10605 -0.83685 -0.1071 -0.84 -0.10857 C -0.84315 -0.11004 -0.84756 -0.11214 -0.85087 -0.11277 C -0.85669 -0.11382 -0.86236 -0.11403 -0.86819 -0.11487 C -0.87323 -0.11697 -0.87465 -0.11802 -0.88063 -0.11907 C -0.8863 -0.11991 -0.89213 -0.12012 -0.8978 -0.12096 C -0.90409 -0.12222 -0.91654 -0.12516 -0.91654 -0.12516 C -0.92394 -0.12453 -0.9315 -0.12558 -0.93843 -0.12306 C -0.94016 -0.12264 -0.94 -0.11907 -0.94 -0.11697 C -0.94 -0.08778 -0.94189 -0.10059 -0.93386 -0.08778 C -0.9326 -0.08568 -0.93228 -0.08253 -0.93071 -0.08148 C -0.92535 -0.07749 -0.91906 -0.07623 -0.91354 -0.07308 C -0.89701 -0.06363 -0.89984 -0.06216 -0.88378 -0.05439 C -0.87858 -0.05187 -0.87323 -0.0504 -0.86819 -0.04809 C -0.86551 -0.04683 -0.86299 -0.04515 -0.86031 -0.04389 C -0.85874 -0.04305 -0.85717 -0.04242 -0.85559 -0.04179 C -0.85874 -0.04074 -0.86346 -0.03948 -0.86661 -0.03759 C -0.86866 -0.03633 -0.87071 -0.03465 -0.87276 -0.03339 C -0.8811 -0.02877 -0.87543 -0.03486 -0.88693 -0.0252 C -0.88976 -0.02268 -0.89197 -0.01932 -0.89465 -0.0168 C -0.89717 -0.01449 -0.89984 -0.0126 -0.90252 -0.0105 C -0.90409 -0.00777 -0.90567 -0.00504 -0.90724 -0.0021 C -0.90835 -0.00021 -0.90913 0.0021 -0.91039 0.0042 C -0.91181 0.0063 -0.91354 0.00819 -0.91496 0.01029 C -0.91559 0.01239 -0.91575 0.0147 -0.91654 0.01659 C -0.91937 0.02331 -0.92409 0.03129 -0.92756 0.03738 C -0.92803 0.03948 -0.92835 0.04179 -0.92913 0.04368 C -0.93165 0.04956 -0.94016 0.06195 -0.94315 0.06468 L -0.9526 0.07287 C -0.95354 0.07497 -0.95654 0.07686 -0.95575 0.07917 C -0.95386 0.084 -0.94283 0.07959 -0.94157 0.07917 C -0.92724 0.06951 -0.9337 0.07245 -0.92283 0.06867 C -0.91827 0.06468 -0.91559 0.06216 -0.91039 0.05838 C -0.90724 0.05607 -0.90394 0.05439 -0.90094 0.05208 C -0.89465 0.04746 -0.8885 0.04242 -0.8822 0.03738 C -0.87858 0.03465 -0.87512 0.03129 -0.87118 0.02919 C -0.85118 0.01848 -0.87606 0.03234 -0.85559 0.01869 C -0.85307 0.01701 -0.85024 0.01638 -0.84772 0.01449 C -0.84441 0.01218 -0.84173 0.0084 -0.83843 0.00609 C -0.83638 0.00483 -0.83417 0.00357 -0.83213 0.0021 C -0.81874 -0.00882 -0.82756 -0.0042 -0.81811 -0.0084 C -0.81543 -0.01113 -0.81307 -0.01428 -0.81024 -0.0168 C -0.80756 -0.01911 -0.79402 -0.02667 -0.79307 -0.02709 C -0.79055 -0.02835 -0.78787 -0.02835 -0.7852 -0.02919 C -0.78362 -0.02982 -0.7822 -0.03108 -0.78047 -0.03129 C -0.77528 -0.03234 -0.77008 -0.03234 -0.76488 -0.03339 C -0.75969 -0.03444 -0.75449 -0.03612 -0.74929 -0.03759 C -0.74772 -0.03801 -0.74614 -0.03948 -0.74457 -0.03969 C -0.73213 -0.04158 -0.70709 -0.04389 -0.70709 -0.04389 L -0.64283 -0.04179 C -0.63953 -0.04116 -0.6389 -0.03465 -0.63669 -0.03129 C -0.6337 -0.02709 -0.62724 -0.0189 -0.62724 -0.0189 C -0.62614 -0.01596 -0.62535 -0.01323 -0.62409 -0.0105 C -0.61969 7.18186E-7 -0.62189 -0.0084 -0.6178 0.0042 C -0.61102 0.02562 -0.62362 -0.00903 -0.61323 0.01869 C -0.60945 0.0483 -0.61433 0.01155 -0.6085 0.04788 C -0.6085 0.0483 -0.60189 0.09492 -0.59906 0.10625 C -0.59843 0.10919 -0.59685 0.11171 -0.59591 0.11465 C -0.5948 0.11801 -0.59465 0.12221 -0.59291 0.12515 C -0.59134 0.12746 -0.58866 0.12788 -0.58661 0.12935 C -0.58457 0.12725 -0.5822 0.12536 -0.58031 0.12305 C -0.57701 0.11906 -0.57449 0.11402 -0.57102 0.11045 C -0.56882 0.10835 -0.56661 0.10667 -0.56472 0.10415 C -0.55921 0.09744 -0.55543 0.08841 -0.54898 0.08337 C -0.54646 0.08127 -0.54346 0.0798 -0.54126 0.07707 C -0.53622 0.0714 -0.53165 0.06489 -0.52709 0.05838 C -0.52583 0.05649 -0.5252 0.05397 -0.52409 0.05208 C -0.52268 0.04977 -0.52094 0.04788 -0.51937 0.04578 C -0.52724 0.02457 -0.51843 0.04515 -0.54598 0.01449 C -0.57197 -0.01449 -0.53921 0.02121 -0.56472 -0.0042 C -0.57008 -0.00966 -0.57512 -0.01533 -0.58031 -0.021 C -0.58488 -0.02583 -0.58913 -0.03003 -0.59433 -0.03339 C -0.59591 -0.03444 -0.59748 -0.03486 -0.59906 -0.03549 C -0.60173 -0.03675 -0.60425 -0.03843 -0.60693 -0.03969 C -0.60898 -0.04053 -0.61118 -0.04095 -0.61323 -0.04179 C -0.61591 -0.04305 -0.61843 -0.04452 -0.62094 -0.04599 C -0.62315 -0.04725 -0.62504 -0.04935 -0.62724 -0.05019 C -0.62724 -0.05019 -0.65071 -0.05544 -0.65543 -0.05649 C -0.65858 -0.05712 -0.66173 -0.05712 -0.66472 -0.05838 C -0.6715 -0.06153 -0.66787 -0.06006 -0.67575 -0.06258 C -0.68299 -0.06132 -0.69039 -0.06027 -0.69764 -0.05838 C -0.69921 -0.05817 -0.7011 -0.05796 -0.70236 -0.05649 C -0.71795 -0.0357 -0.7052 -0.04263 -0.71638 -0.03759 C -0.71748 -0.03486 -0.71858 -0.03213 -0.71953 -0.02919 C -0.72016 -0.0273 -0.72031 -0.02499 -0.7211 -0.0231 C -0.72189 -0.02079 -0.72331 -0.0189 -0.72425 -0.0168 C -0.72551 -0.01344 -0.72598 -0.00966 -0.7274 -0.0063 C -0.72866 -0.00336 -0.73055 -0.00084 -0.73197 0.0021 C -0.73417 0.00609 -0.73622 0.01029 -0.73827 0.01449 C -0.73937 0.01659 -0.74016 0.01911 -0.74142 0.02079 C -0.74488 0.02541 -0.74646 0.02835 -0.75087 0.03129 C -0.75228 0.03213 -0.75402 0.03255 -0.75543 0.03339 C -0.76441 0.03192 -0.77339 0.03171 -0.78205 0.02919 C -0.78504 0.02814 -0.78709 0.02457 -0.78992 0.02289 C -0.79449 0.02037 -0.79937 0.0189 -0.80394 0.01659 C -0.81496 0.01113 -0.81654 0.00882 -0.8274 0.0021 C -0.83213 -0.00084 -0.83701 -0.00315 -0.84157 -0.0063 C -0.86992 -0.02625 -0.85039 -0.01659 -0.86961 -0.0252 C -0.87118 -0.02646 -0.87276 -0.02814 -0.87433 -0.02919 C -0.87591 -0.03024 -0.87827 -0.0294 -0.87906 -0.03129 C -0.87984 -0.03339 -0.87843 -0.03591 -0.87748 -0.03759 C -0.87528 -0.04158 -0.87276 -0.04536 -0.86961 -0.04809 C -0.86787 -0.04956 -0.86551 -0.04935 -0.86346 -0.05019 C -0.86189 -0.05082 -0.86031 -0.05145 -0.85874 -0.05229 C -0.85717 -0.05355 -0.85575 -0.05544 -0.85402 -0.05649 C -0.8485 -0.05964 -0.83307 -0.06027 -0.83055 -0.06048 C -0.82063 -0.05922 -0.81071 -0.05817 -0.80079 -0.05649 C -0.79685 -0.05565 -0.7937 -0.05208 -0.78992 -0.05019 C -0.78787 -0.04914 -0.78567 -0.04872 -0.78362 -0.04809 C -0.78157 -0.04599 -0.77969 -0.04368 -0.77732 -0.04179 C -0.77134 -0.03675 -0.77165 -0.03927 -0.76646 -0.03339 C -0.76472 -0.0315 -0.76331 -0.02919 -0.76173 -0.02709 C -0.76094 -0.02415 -0.75858 -0.01512 -0.75858 -0.0126 C -0.75858 -0.01239 -0.76016 0.00357 -0.76173 0.00609 C -0.76299 0.00819 -0.76488 0.00903 -0.76646 0.01029 C -0.76898 0.0126 -0.77165 0.01449 -0.77433 0.01659 C -0.77591 0.01785 -0.77717 0.01974 -0.7789 0.02079 C -0.78094 0.02205 -0.7915 0.02457 -0.79307 0.02499 C -0.80709 0.02919 -0.79024 0.02499 -0.80866 0.02919 C -0.83055 0.02835 -0.85244 0.02877 -0.87433 0.02709 C -0.87764 0.02667 -0.88063 0.02415 -0.88378 0.02289 C -0.8874 0.02142 -0.89118 0.02037 -0.89465 0.01869 C -0.90126 0.01554 -0.90016 0.01449 -0.90567 0.01029 C -0.91528 0.00294 -0.90898 0.01008 -0.91654 7.18186E-7 C -0.91858 -0.0231 -0.9189 -0.0168 -0.91654 -0.04179 C -0.91622 -0.04536 -0.91638 -0.04914 -0.91496 -0.05229 C -0.91307 -0.05649 -0.91008 -0.05943 -0.90724 -0.06258 C -0.89764 -0.0735 -0.89606 -0.07581 -0.88535 -0.07938 C -0.8822 -0.08043 -0.87906 -0.08064 -0.87591 -0.08148 C -0.87276 -0.08274 -0.86976 -0.08463 -0.86661 -0.08568 C -0.86205 -0.08715 -0.84835 -0.08925 -0.84472 -0.08967 C -0.83795 -0.08904 -0.83102 -0.08883 -0.82425 -0.08778 C -0.81858 -0.08673 -0.81512 -0.08106 -0.81181 -0.07518 C -0.81024 -0.07245 -0.8085 -0.06972 -0.80709 -0.06678 C -0.80583 -0.06426 -0.80504 -0.06132 -0.80394 -0.05838 C -0.80346 -0.05502 -0.80299 -0.05145 -0.80236 -0.04809 C -0.80189 -0.04515 -0.80079 -0.04263 -0.80079 -0.03969 C -0.80126 -0.02499 -0.80189 -0.01029 -0.80394 0.0042 C -0.80457 0.00756 -0.80724 0.00966 -0.80866 0.01239 C -0.81244 0.01974 -0.81638 0.02898 -0.82126 0.03549 C -0.82362 0.03864 -0.8263 0.04116 -0.82898 0.04368 C -0.83402 0.04851 -0.84189 0.05544 -0.84772 0.05838 C -0.85181 0.06027 -0.86031 0.06258 -0.86031 0.06258 C -0.87071 0.06174 -0.88126 0.06195 -0.8915 0.06048 C -0.90063 0.05901 -0.90693 0.05292 -0.91496 0.04788 C -0.91858 0.04557 -0.92252 0.0441 -0.92598 0.04158 C -0.9422 0.03003 -0.93433 0.03528 -0.94472 0.02289 C -0.94724 0.01995 -0.95024 0.01764 -0.9526 0.01449 C -0.95669 0.00903 -0.95795 0.00441 -0.96031 -0.0021 C -0.96173 -0.01155 -0.96378 -0.01932 -0.96031 -0.02919 C -0.95748 -0.0378 -0.94898 -0.04242 -0.94315 -0.04599 C -0.93953 -0.04809 -0.93606 -0.05061 -0.93228 -0.05229 C -0.92362 -0.05586 -0.91465 -0.05712 -0.90567 -0.05838 C -0.90047 -0.05922 -0.89528 -0.05985 -0.89008 -0.06048 C -0.86346 -0.05985 -0.83669 -0.06132 -0.81024 -0.05838 C -0.80315 -0.05775 -0.79669 -0.0525 -0.78992 -0.05019 C -0.73748 -0.03129 -0.80079 -0.05775 -0.75087 -0.03339 C -0.72614 -0.02142 -0.74409 -0.03318 -0.72425 -0.021 C -0.7211 -0.0189 -0.7178 -0.01701 -0.7148 -0.0147 C -0.70299 -0.00525 -0.7137 -0.01071 -0.70394 -0.0063 C -0.69622 0.00924 -0.69843 0.00126 -0.69606 0.01659 C -0.69654 0.02625 -0.69654 0.03612 -0.69764 0.04578 C -0.69906 0.05838 -0.70079 0.05418 -0.70551 0.06258 C -0.70724 0.06573 -0.70819 0.06993 -0.71008 0.07287 C -0.71181 0.0756 -0.71449 0.07686 -0.71638 0.07917 C -0.71858 0.08169 -0.72016 0.08526 -0.72268 0.08757 C -0.72504 0.08967 -0.72803 0.09009 -0.73055 0.09177 C -0.74425 0.1008 -0.73197 0.0966 -0.74772 0.09996 C -0.74976 0.10143 -0.75165 0.10415 -0.75402 0.10415 C -0.76961 0.10415 -0.78535 0.10226 -0.80079 0.09996 C -0.80567 0.09933 -0.81559 0.09261 -0.81969 0.08967 C -0.83071 0.08127 -0.83213 0.0798 -0.84 0.07287 C -0.84157 0.07014 -0.84346 0.06762 -0.84472 0.06468 C -0.84787 0.05691 -0.84803 0.05208 -0.84929 0.04368 C -0.84882 0.03738 -0.84882 0.03108 -0.84772 0.02499 C -0.84724 0.02184 -0.84583 0.01932 -0.84472 0.01659 C -0.84315 0.01302 -0.84205 0.00924 -0.84 0.00609 C -0.8378 0.00294 -0.8348 0.00042 -0.83213 -0.0021 C -0.8263 -0.00777 -0.82016 -0.01323 -0.81339 -0.0168 C -0.80882 -0.01911 -0.80394 -0.021 -0.79937 -0.0231 C -0.7978 -0.02436 -0.79638 -0.02625 -0.79465 -0.02709 C -0.78882 -0.03024 -0.78205 -0.03171 -0.77591 -0.03339 C -0.75181 -0.03213 -0.74772 -0.03528 -0.73197 -0.02919 C -0.73039 -0.02877 -0.72882 -0.02814 -0.7274 -0.02709 C -0.72567 -0.02604 -0.72425 -0.02457 -0.72268 -0.0231 C -0.72047 -0.021 -0.71827 -0.01932 -0.71638 -0.0168 C -0.71449 -0.01407 -0.71039 -0.00567 -0.70866 -0.0021 C -0.7063 0.01008 -0.70504 0.01281 -0.70866 0.02919 C -0.70913 0.03192 -0.71165 0.03339 -0.71323 0.03549 C -0.71827 0.04116 -0.72268 0.04452 -0.72898 0.04788 C -0.73512 0.05124 -0.74866 0.0567 -0.75543 0.05838 C -0.76016 0.05943 -0.78331 0.06216 -0.78677 0.06258 C -0.80142 0.06174 -0.81606 0.06195 -0.83055 0.06048 C -0.83984 0.05943 -0.85559 0.04998 -0.86189 0.04368 C -0.86394 0.04158 -0.8663 0.0399 -0.86819 0.03738 C -0.87118 0.03339 -0.8715 0.03003 -0.87276 0.02499 C -0.87118 0.00903 -0.87087 -0.00735 -0.86819 -0.0231 C -0.86756 -0.02583 -0.86488 -0.02709 -0.86346 -0.02919 C -0.85323 -0.04515 -0.86472 -0.0315 -0.85244 -0.04179 C -0.85024 -0.04368 -0.8485 -0.04641 -0.84614 -0.04809 C -0.84331 -0.04998 -0.84 -0.05082 -0.83685 -0.05229 C -0.8326 -0.05418 -0.82866 -0.05691 -0.82425 -0.05838 C -0.82079 -0.05985 -0.80472 -0.06216 -0.80236 -0.06258 C -0.78677 -0.06195 -0.77102 -0.06237 -0.75543 -0.06048 C -0.75228 -0.06027 -0.74929 -0.05754 -0.74614 -0.05649 C -0.74299 -0.05544 -0.73984 -0.05502 -0.73669 -0.05439 C -0.73417 -0.05229 -0.7315 -0.04998 -0.72898 -0.04809 C -0.72425 -0.04473 -0.72189 -0.0441 -0.71795 -0.03969 C -0.71622 -0.0378 -0.7148 -0.03549 -0.71323 -0.03339 C -0.71228 -0.03066 -0.71039 -0.02814 -0.71008 -0.0252 C -0.70929 -0.01449 -0.71575 0.00042 -0.7211 0.00609 C -0.72677 0.01239 -0.73165 0.02058 -0.73827 0.02499 C -0.74567 0.02982 -0.75244 0.03612 -0.76016 0.03948 C -0.76331 0.04095 -0.76646 0.042 -0.76961 0.04368 C -0.77181 0.04494 -0.7737 0.04683 -0.77591 0.04788 C -0.7822 0.05124 -0.78535 0.05208 -0.7915 0.05418 C -0.80142 0.05355 -0.81134 0.05376 -0.82126 0.05208 C -0.82394 0.05166 -0.82646 0.04956 -0.82898 0.04788 C -0.83748 0.04221 -0.83748 0.0399 -0.84614 0.03339 C -0.85024 0.03024 -0.85465 0.02814 -0.85874 0.02499 C -0.86252 0.02205 -0.8726 0.01281 -0.87591 0.00819 C -0.8778 0.00567 -0.88205 -0.00273 -0.88378 -0.0063 C -0.88331 -0.01323 -0.88362 -0.02037 -0.8822 -0.02709 C -0.88016 -0.03654 -0.87339 -0.03759 -0.86819 -0.04179 C -0.86331 -0.04557 -0.85937 -0.05166 -0.85402 -0.05439 C -0.84299 -0.06006 -0.83087 -0.06174 -0.81969 -0.06678 C -0.81339 -0.06951 -0.80724 -0.07308 -0.80079 -0.07518 C -0.78394 -0.08085 -0.7685 -0.08022 -0.75087 -0.08148 C -0.74929 -0.08127 -0.72709 -0.08505 -0.7211 -0.07518 C -0.72 -0.0735 -0.72 -0.07098 -0.71953 -0.06888 C -0.72063 -0.05922 -0.72063 -0.04914 -0.72268 -0.03969 C -0.72331 -0.03696 -0.72551 -0.03507 -0.7274 -0.03339 C -0.72866 -0.03213 -0.73055 -0.03234 -0.73197 -0.03129 C -0.73622 -0.02877 -0.74016 -0.02541 -0.74457 -0.0231 C -0.76126 -0.01407 -0.74362 -0.02289 -0.76016 -0.0168 C -0.76331 -0.01554 -0.7663 -0.01365 -0.76961 -0.0126 C -0.78126 -0.00903 -0.80976 -0.00882 -0.81496 -0.0084 C -0.8274 -0.00903 -0.84 -0.00882 -0.85244 -0.0105 C -0.85622 -0.01092 -0.85984 -0.01323 -0.86346 -0.0147 C -0.86819 -0.01659 -0.87748 -0.021 -0.87748 -0.021 C -0.87906 -0.02226 -0.88094 -0.0231 -0.8822 -0.0252 C -0.88299 -0.02646 -0.8852 -0.03906 -0.88535 -0.03969 C -0.88425 -0.04452 -0.88504 -0.05103 -0.8822 -0.05439 C -0.87213 -0.06594 -0.86362 -0.06384 -0.85244 -0.06678 C -0.84819 -0.06804 -0.84425 -0.06993 -0.84 -0.07098 C -0.83591 -0.07203 -0.83165 -0.07224 -0.8274 -0.07308 L -0.81654 -0.07518 C -0.80299 -0.07371 -0.78913 -0.07434 -0.77591 -0.07098 C -0.77213 -0.07014 -0.76646 -0.06258 -0.76646 -0.06258 C -0.76583 -0.06006 -0.76315 -0.05019 -0.76331 -0.04809 C -0.76378 -0.04158 -0.76551 -0.03066 -0.76961 -0.0252 C -0.77087 -0.02331 -0.77276 -0.02226 -0.77433 -0.021 C -0.77685 -0.01869 -0.77937 -0.01638 -0.78205 -0.0147 C -0.78709 -0.01134 -0.79575 -0.00798 -0.80079 -0.0063 C -0.80394 -0.00546 -0.80709 -0.00504 -0.81024 -0.0042 C -0.81449 -0.00294 -0.81858 -0.00147 -0.82283 7.18186E-7 C -0.84772 -0.00147 -0.87291 7.18186E-7 -0.8978 -0.0042 C -0.92394 -0.00882 -0.92961 -0.01806 -0.94945 -0.03129 C -0.95827 -0.03738 -0.96079 -0.03633 -0.96819 -0.04389 C -0.96992 -0.04557 -0.97134 -0.04809 -0.97291 -0.05019 C -0.97339 -0.05292 -0.9748 -0.05565 -0.97449 -0.05838 C -0.97417 -0.06153 -0.97307 -0.06468 -0.97134 -0.06678 C -0.96504 -0.07434 -0.95228 -0.07917 -0.94472 -0.08148 C -0.93291 -0.08484 -0.92094 -0.08862 -0.90882 -0.08967 C -0.87953 -0.09282 -0.89528 -0.09135 -0.86189 -0.09387 C -0.82898 -0.09114 -0.79606 -0.08967 -0.76331 -0.08568 C -0.73228 -0.08169 -0.73559 -0.0777 -0.71008 -0.06888 C -0.70299 -0.06636 -0.69543 -0.06531 -0.68819 -0.06258 C -0.66913 -0.05565 -0.67024 -0.05586 -0.65858 -0.04809 C -0.65906 -0.04389 -0.65843 -0.03906 -0.66016 -0.03549 C -0.66189 -0.03171 -0.66535 -0.03024 -0.66787 -0.02709 C -0.67008 -0.02457 -0.67165 -0.02079 -0.67417 -0.0189 C -0.67654 -0.01722 -0.67937 -0.01785 -0.68205 -0.0168 C -0.68835 -0.01428 -0.6948 -0.01239 -0.70079 -0.0084 C -0.70787 -0.00357 -0.70882 -0.00231 -0.71795 7.18186E-7 C -0.7252 0.00168 -0.7326 0.00273 -0.73984 0.0042 L -0.75087 0.00609 C -0.76756 0.00483 -0.78425 0.00462 -0.80079 0.0021 C -0.80583 0.00126 -0.81024 -0.00252 -0.81496 -0.0042 C -0.81953 -0.00588 -0.82425 -0.00693 -0.82898 -0.0084 C -0.83417 -0.01197 -0.83937 -0.01554 -0.84472 -0.0189 C -0.84819 -0.021 -0.85213 -0.02268 -0.85559 -0.0252 C -0.86913 -0.03402 -0.8578 -0.0294 -0.86961 -0.03339 C -0.87118 -0.03549 -0.87386 -0.03675 -0.87433 -0.03969 C -0.87669 -0.05355 -0.86961 -0.05586 -0.86189 -0.06048 C -0.8474 -0.06951 -0.84913 -0.06573 -0.83213 -0.07098 C -0.82425 -0.0735 -0.81654 -0.07707 -0.80866 -0.07938 C -0.7978 -0.08253 -0.78677 -0.08484 -0.77591 -0.08778 L -0.65701 -0.08358 C -0.65071 -0.08316 -0.64441 -0.08085 -0.63827 -0.07938 C -0.62394 -0.07581 -0.62709 -0.07665 -0.61638 -0.07098 C -0.61528 -0.06825 -0.61323 -0.06573 -0.61323 -0.06258 C -0.61323 -0.06006 -0.61496 -0.05796 -0.61638 -0.05649 C -0.62567 -0.04536 -0.62866 -0.04746 -0.64126 -0.04179 C -0.65575 -0.03549 -0.66079 -0.03108 -0.67575 -0.02709 C -0.68866 -0.02373 -0.70173 -0.02016 -0.7148 -0.0189 C -0.74409 -0.01596 -0.72945 -0.01806 -0.75858 -0.0126 C -0.77843 -0.01323 -0.79827 -0.01302 -0.81811 -0.0147 C -0.82472 -0.01533 -0.84016 -0.02205 -0.84614 -0.0252 C -0.87134 -0.03801 -0.83795 -0.02289 -0.85717 -0.03129 C -0.85874 -0.03276 -0.86063 -0.0336 -0.86189 -0.03549 C -0.86283 -0.03717 -0.86268 -0.0399 -0.86346 -0.04179 C -0.86425 -0.0441 -0.86551 -0.04599 -0.86661 -0.04809 C -0.86441 -0.05145 -0.86315 -0.05628 -0.86031 -0.05838 C -0.84866 -0.06699 -0.83307 -0.07245 -0.81969 -0.07518 C -0.81087 -0.07686 -0.80189 -0.0777 -0.79307 -0.07938 C -0.78362 -0.08106 -0.77433 -0.08358 -0.76488 -0.08568 L -0.67575 -0.07938 C -0.6674 -0.07854 -0.6589 -0.07749 -0.65071 -0.07518 C -0.64425 -0.07329 -0.63827 -0.0693 -0.63197 -0.06678 C -0.5926 -0.05103 -0.64157 -0.07245 -0.61008 -0.05838 C -0.61102 -0.05502 -0.61087 -0.05019 -0.61323 -0.04809 C -0.61921 -0.042 -0.63937 -0.03612 -0.64598 -0.03339 C -0.65228 -0.03087 -0.65843 -0.02751 -0.66472 -0.0252 C -0.68346 -0.01806 -0.68882 -0.01827 -0.70866 -0.0147 C -0.74142 -0.01533 -0.77433 -0.01449 -0.80709 -0.0168 C -0.81024 -0.01701 -0.84031 -0.0273 -0.84472 -0.02919 C -0.84787 -0.03087 -0.85087 -0.0336 -0.85402 -0.03549 C -0.85559 -0.03633 -0.85717 -0.03696 -0.85874 -0.03759 C -0.86016 -0.04326 -0.86173 -0.0462 -0.85874 -0.05229 C -0.85717 -0.05544 -0.84772 -0.05985 -0.84614 -0.06048 C -0.84016 -0.06321 -0.82677 -0.06783 -0.82126 -0.06888 C -0.81543 -0.07014 -0.80976 -0.07014 -0.80394 -0.07098 C -0.79559 -0.07224 -0.78724 -0.07371 -0.7789 -0.07518 C -0.75449 -0.07455 -0.72992 -0.07581 -0.70551 -0.07308 C -0.69118 -0.07161 -0.67732 -0.06594 -0.66315 -0.06258 C -0.64976 -0.05964 -0.63606 -0.05712 -0.62252 -0.05439 C -0.60961 -0.04872 -0.59654 -0.04284 -0.58346 -0.03759 C -0.5737 -0.03381 -0.56346 -0.03171 -0.5537 -0.02709 C -0.54409 -0.02268 -0.53528 -0.01491 -0.52567 -0.0105 L -0.52094 -0.0084 C -0.52299 -0.0063 -0.52488 -0.00378 -0.52709 -0.0021 C -0.53213 0.00126 -0.53732 0.0042 -0.54283 0.00609 C -0.55386 0.01029 -0.57055 0.01134 -0.58189 0.01239 L -0.6085 0.01449 C -0.66378 0.01239 -0.71906 0.01197 -0.77433 0.00819 C -0.78331 0.00777 -0.79197 0.00441 -0.80079 0.0021 C -0.80992 -0.00042 -0.82898 -0.00651 -0.83843 -0.0105 C -0.8411 -0.01155 -0.84362 -0.01344 -0.84614 -0.0147 C -0.84772 -0.01554 -0.84929 -0.01596 -0.85087 -0.0168 C -0.84929 -0.021 -0.84866 -0.02604 -0.84614 -0.02919 C -0.84331 -0.03318 -0.83906 -0.03528 -0.83528 -0.03759 C -0.8252 -0.04389 -0.81323 -0.04767 -0.80236 -0.05019 C -0.79465 -0.05208 -0.78677 -0.05292 -0.7789 -0.05439 C -0.73543 -0.06258 -0.7611 -0.05943 -0.7211 -0.06258 C -0.69449 -0.06195 -0.66787 -0.06237 -0.64126 -0.06048 C -0.63543 -0.06027 -0.62976 -0.05838 -0.62409 -0.05649 C -0.61937 -0.05481 -0.61008 -0.05019 -0.61008 -0.05019 C -0.61843 -0.03612 -0.61386 -0.03948 -0.62882 -0.03549 C -0.67181 -0.02415 -0.66079 -0.02751 -0.71008 -0.0231 C -0.8378 -0.02583 -0.7652 -0.0168 -0.82583 -0.03129 C -0.85811 -0.03906 -0.83417 -0.03192 -0.86346 -0.03969 C -0.87654 -0.04326 -0.87386 -0.04221 -0.8822 -0.04599 C -0.87323 -0.06594 -0.8778 -0.06069 -0.84929 -0.06888 C -0.84205 -0.07098 -0.8348 -0.0735 -0.8274 -0.07518 C -0.79811 -0.08148 -0.7652 -0.08169 -0.73669 -0.08358 C -0.71591 -0.08211 -0.69496 -0.0819 -0.67417 -0.07938 C -0.66961 -0.07875 -0.63906 -0.06909 -0.63354 -0.06678 C -0.61165 -0.05817 -0.63937 -0.06636 -0.6178 -0.06048 C -0.61937 -0.05985 -0.6211 -0.05943 -0.62252 -0.05838 C -0.6274 -0.05523 -0.63165 -0.05061 -0.63669 -0.04809 C -0.64157 -0.04557 -0.64709 -0.04515 -0.65228 -0.04389 C -0.69339 -0.03444 -0.6811 -0.03654 -0.71323 -0.03339 C -0.74866 -0.03486 -0.78425 -0.03507 -0.81969 -0.03759 C -0.82299 -0.0378 -0.82583 -0.04053 -0.82898 -0.04179 C -0.83102 -0.04263 -0.83323 -0.04326 -0.83528 -0.04389 C -0.83417 -0.04662 -0.83386 -0.05019 -0.83213 -0.05229 C -0.82425 -0.06132 -0.79559 -0.06657 -0.79307 -0.06678 L -0.75543 -0.07098 C -0.72992 -0.06951 -0.70425 -0.07077 -0.6789 -0.06678 C -0.67591 -0.06636 -0.68378 -0.06195 -0.68661 -0.06048 C -0.69071 -0.05859 -0.69496 -0.05712 -0.69921 -0.05649 C -0.70961 -0.05439 -0.73055 -0.05229 -0.73055 -0.05229 L -0.80866 -0.05439 C -0.81339 -0.0546 -0.81811 -0.05565 -0.82283 -0.05649 C -0.83402 -0.05817 -0.83118 -0.05775 -0.84 -0.06048 C -0.83732 -0.06405 -0.83543 -0.06888 -0.83213 -0.07098 C -0.82882 -0.07329 -0.82472 -0.07203 -0.82126 -0.07308 C -0.81795 -0.07413 -0.81496 -0.07602 -0.81181 -0.07728 C -0.80677 -0.07917 -0.7978 -0.08043 -0.79307 -0.08148 C -0.77953 -0.08064 -0.76598 -0.08064 -0.75244 -0.07938 C -0.75024 -0.07917 -0.74724 -0.0798 -0.74614 -0.07728 C -0.74504 -0.07476 -0.74583 -0.07056 -0.74772 -0.06888 C -0.75134 -0.06573 -0.75606 -0.06615 -0.76016 -0.06468 C -0.77764 -0.05922 -0.77228 -0.06132 -0.7915 -0.05649 C -0.79669 -0.05502 -0.80189 -0.05313 -0.80709 -0.05229 C -0.81276 -0.05103 -0.81858 -0.05103 -0.82425 -0.05019 C -0.8285 -0.04956 -0.8326 -0.04872 -0.83685 -0.04809 C -0.84252 -0.04935 -0.85307 -0.04452 -0.85402 -0.05229 C -0.85496 -0.05964 -0.84394 -0.0588 -0.83843 -0.06048 C -0.83276 -0.06237 -0.82693 -0.06174 -0.82126 -0.06258 C -0.81433 -0.06384 -0.80772 -0.06552 -0.80079 -0.06678 C -0.76331 -0.06468 -0.72567 -0.06552 -0.68819 -0.06048 C -0.66126 -0.05691 -0.65102 -0.04977 -0.63039 -0.03969 C -0.62882 -0.03885 -0.62724 -0.03822 -0.62567 -0.03759 C -0.62772 -0.03549 -0.62961 -0.03297 -0.63197 -0.03129 C -0.63496 -0.0294 -0.64756 -0.02751 -0.64913 -0.02709 C -0.65339 -0.02604 -0.65732 -0.02373 -0.66173 -0.0231 C -0.67307 -0.021 -0.69606 -0.0189 -0.69606 -0.0189 C -0.71795 -0.01953 -0.74 -0.01827 -0.76173 -0.021 C -0.76567 -0.02142 -0.76205 -0.03297 -0.76173 -0.03339 C -0.75906 -0.03801 -0.75465 -0.03843 -0.75087 -0.03969 L -0.75543 -0.04389 L -0.71165 -0.05439 L -0.7148 -0.04389 L -0.71953 -0.0252 L -0.7211 -0.021 L -0.70079 -0.0105 L -0.65071 0.02499 L -0.63512 0.02919 C -0.63197 0.02982 -0.62882 0.03129 -0.62567 0.03129 C -0.6011 0.03003 -0.55213 0.02499 -0.55213 0.02499 L -0.5178 -0.0168 L -0.5178 -0.0168 L -0.5178 -0.0168 L -0.5178 -0.0168 L -0.52252 -0.0126 L -0.52252 -0.0126 C -0.56614 0.12347 -0.51953 -0.01638 -0.55685 0.08337 C -0.55984 0.09135 -0.56205 0.10017 -0.56472 0.10835 C -0.56756 0.11738 -0.56551 0.11675 -0.56945 0.11675 L -0.5663 0.1041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622 -0.19782 L -0.13134 -0.18165 L -0.12535 -0.2058 " pathEditMode="relative" rAng="0" ptsTypes="A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6" y="3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文鼎中特圓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2019-11-04T03:11:15Z</dcterms:modified>
  <dc:language>zh-TW</dc:language>
</cp:coreProperties>
</file>