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81000" y="182880"/>
            <a:ext cx="4206240" cy="240288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accent4">
                    <a:lumMod val="5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59880" y="827372"/>
            <a:ext cx="2773680" cy="15240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4469160" y="667352"/>
            <a:ext cx="2773680" cy="1844040"/>
          </a:xfrm>
          <a:prstGeom prst="cloudCallout">
            <a:avLst>
              <a:gd name="adj1" fmla="val -42810"/>
              <a:gd name="adj2" fmla="val 7737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7543799" y="1249680"/>
            <a:ext cx="2536825" cy="1522320"/>
          </a:xfrm>
          <a:prstGeom prst="wedgeRect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569720" y="2743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432080" y="228600"/>
            <a:ext cx="3931920" cy="2194800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363420" y="0"/>
            <a:ext cx="3185160" cy="2514960"/>
          </a:xfrm>
          <a:prstGeom prst="cloudCallout">
            <a:avLst>
              <a:gd name="adj1" fmla="val -45713"/>
              <a:gd name="adj2" fmla="val 6795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82480" y="210780"/>
            <a:ext cx="265788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62838" y="135402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108027" y="1812586"/>
            <a:ext cx="3916403" cy="5747089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861276" y="-210780"/>
            <a:ext cx="3261360" cy="171648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48 0.02772 L -0.1548 0.02772 C -0.20031 0.00735 -0.16661 0.01932 -0.25921 0.02163 C -0.26079 0.02226 -0.2622 0.02331 -0.26378 0.02352 C -0.28677 0.02877 -0.34645 0.02751 -0.34834 0.02772 C -0.37417 0.03045 -0.37401 0.0315 -0.4074 0.02772 C -0.41149 0.02709 -0.41543 0.02478 -0.41953 0.02352 C -0.43118 0.02058 -0.42456 0.02247 -0.43921 0.01764 L -0.44519 0.01554 C -0.44724 0.01491 -0.44945 0.0147 -0.45118 0.01344 C -0.45323 0.01218 -0.45512 0.01029 -0.45732 0.00945 C -0.46126 0.00819 -0.46535 0.0084 -0.46945 0.00756 C -0.47149 0.00693 -0.47338 0.0063 -0.47543 0.00546 C -0.47842 0.0042 -0.48126 0.00189 -0.48456 0.00147 L -0.49811 -0.00063 C -0.50252 -0.0021 -0.50724 -0.00378 -0.51165 -0.00462 C -0.51622 -0.00546 -0.52079 -0.00588 -0.52535 -0.00672 C -0.52929 -0.00798 -0.53323 -0.01008 -0.53748 -0.01071 C -0.55512 -0.01323 -0.54645 -0.01197 -0.56315 -0.0147 C -0.56456 -0.01533 -0.56614 -0.01638 -0.56771 -0.0168 C -0.57575 -0.01848 -0.58393 -0.01806 -0.59181 -0.02079 C -0.60582 -0.02541 -0.5885 -0.01974 -0.60693 -0.02478 C -0.6159 -0.02709 -0.61149 -0.02688 -0.62204 -0.03087 C -0.62661 -0.03234 -0.63433 -0.0336 -0.63874 -0.03486 C -0.65748 -0.0399 -0.62441 -0.03318 -0.65842 -0.03885 C -0.66189 -0.03948 -0.66551 -0.04011 -0.66897 -0.04095 C -0.67102 -0.04137 -0.67291 -0.04263 -0.67496 -0.04284 C -0.69968 -0.04704 -0.75071 -0.04662 -0.76267 -0.04704 L -0.77779 -0.04893 C -0.78189 -0.04956 -0.78582 -0.05061 -0.78992 -0.05103 C -0.79842 -0.05187 -0.80708 -0.05229 -0.81559 -0.05292 C -0.83669 -0.05691 -0.83417 -0.05691 -0.86708 -0.05691 C -0.87354 -0.05691 -0.88016 -0.05565 -0.88677 -0.05502 C -0.89433 -0.0483 -0.89023 -0.05292 -0.89732 -0.03885 L -0.90031 -0.03276 C -0.90126 -0.03087 -0.90157 -0.02751 -0.9033 -0.02688 C -0.91984 -0.01953 -0.8948 -0.03108 -0.91244 -0.02079 C -0.91527 -0.01911 -0.91858 -0.01827 -0.92142 -0.0168 C -0.92393 -0.01533 -0.92645 -0.01344 -0.92897 -0.0126 C -0.93354 -0.01134 -0.93811 -0.01134 -0.94267 -0.01071 C -0.94614 -0.01008 -0.94976 -0.00924 -0.95323 -0.00861 C -0.96126 -0.00735 -0.96945 -0.0063 -0.97748 -0.00462 C -0.97953 -0.0042 -0.98142 -0.00294 -0.98346 -0.00252 C -0.99449 -0.00042 -1.00598 -0.00063 -1.01669 0.00336 C -1.02031 0.00483 -1.02378 0.0063 -1.02724 0.00756 C -1.03181 0.00882 -1.03795 0.00924 -1.04236 0.01155 C -1.04456 0.0126 -1.0463 0.0147 -1.0485 0.01554 C -1.05149 0.0168 -1.05464 0.01659 -1.05748 0.01764 C -1.06063 0.01848 -1.06362 0.02016 -1.06661 0.02163 C -1.06819 0.02226 -1.06976 0.02247 -1.07118 0.02352 C -1.0726 0.02499 -1.07401 0.02688 -1.07575 0.02772 C -1.07858 0.02898 -1.08173 0.02877 -1.08472 0.02961 C -1.08787 0.03066 -1.09149 0.03255 -1.09386 0.0357 C -1.09464 0.03675 -1.0948 0.03843 -1.09527 0.03969 L -1.08929 0.02352 C -1.07858 -0.00483 -1.08393 0.00693 -1.07417 -0.0126 C -1.07323 -0.0147 -1.0726 -0.01743 -1.07118 -0.01869 C -1.06677 -0.02268 -1.06567 -0.02289 -1.06204 -0.02877 C -1.06094 -0.03066 -1.06031 -0.03318 -1.05905 -0.03486 C -1.05543 -0.03969 -1.04992 -0.04095 -1.04551 -0.04284 L -1.04094 -0.04494 C -1.0348 -0.04431 -1.02882 -0.04431 -1.02283 -0.04284 C -1.01827 -0.042 -1.0137 -0.03843 -1.00913 -0.03696 C -1.00724 -0.03633 -0.99653 -0.03318 -0.9926 -0.03087 C -0.99039 -0.02961 -0.9885 -0.02793 -0.98645 -0.02688 C -0.98393 -0.02541 -0.98142 -0.02394 -0.9789 -0.02268 C -0.97748 -0.02205 -0.9759 -0.02163 -0.97433 -0.02079 C -0.97228 -0.01953 -0.97039 -0.01827 -0.96834 -0.0168 C -0.96283 -0.0126 -0.96094 -0.01092 -0.95622 -0.00672 C -0.95795 0.03381 -0.95496 0.01806 -0.96079 0.04179 C -0.96126 0.04368 -0.96142 0.04599 -0.96236 0.04788 C -0.9633 0.04977 -0.96378 0.0525 -0.96535 0.05376 C -0.96803 0.05607 -0.97433 0.05796 -0.97433 0.05796 C -0.97638 0.05754 -0.99149 0.05586 -0.99559 0.05376 C -1.00031 0.05145 -0.99937 0.04809 -1.00456 0.04788 C -1.02582 0.04662 -1.04693 0.04641 -1.06819 0.04578 L -1.08173 0.04368 C -1.09449 0.04158 -1.0885 0.04179 -1.09386 0.04179 " pathEditMode="relative" ptsTypes="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2019-11-04T03:10:29Z</dcterms:modified>
  <dc:language>zh-TW</dc:language>
</cp:coreProperties>
</file>