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792480" y="320040"/>
            <a:ext cx="4831080" cy="2228088"/>
          </a:xfrm>
          <a:prstGeom prst="wedgeEllipseCallout">
            <a:avLst>
              <a:gd name="adj1" fmla="val -32189"/>
              <a:gd name="adj2" fmla="val 7013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3" name="矩形圖說文字 2"/>
          <p:cNvSpPr/>
          <p:nvPr/>
        </p:nvSpPr>
        <p:spPr>
          <a:xfrm>
            <a:off x="152400" y="579120"/>
            <a:ext cx="3063240" cy="1466088"/>
          </a:xfrm>
          <a:prstGeom prst="wedgeRectCallout">
            <a:avLst>
              <a:gd name="adj1" fmla="val 11250"/>
              <a:gd name="adj2" fmla="val 905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084320" y="975360"/>
            <a:ext cx="2464440" cy="1664208"/>
          </a:xfrm>
          <a:prstGeom prst="wedgeRoundRectCallout">
            <a:avLst>
              <a:gd name="adj1" fmla="val -17123"/>
              <a:gd name="adj2" fmla="val 7806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一鼓作氣</a:t>
            </a:r>
          </a:p>
        </p:txBody>
      </p:sp>
      <p:sp>
        <p:nvSpPr>
          <p:cNvPr id="10" name="矩形圖說文字 9"/>
          <p:cNvSpPr/>
          <p:nvPr/>
        </p:nvSpPr>
        <p:spPr>
          <a:xfrm>
            <a:off x="7239000" y="1158240"/>
            <a:ext cx="2514600" cy="1499616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/>
              <a:t>一心二</a:t>
            </a:r>
            <a:r>
              <a:rPr lang="zh-TW" altLang="en-US" sz="2800" dirty="0" smtClean="0"/>
              <a:t>用</a:t>
            </a:r>
            <a:endParaRPr lang="zh-TW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3474720" y="838200"/>
            <a:ext cx="2392680" cy="1344168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/>
              <a:t>小熊，那你呢？</a:t>
            </a:r>
          </a:p>
        </p:txBody>
      </p:sp>
      <p:sp>
        <p:nvSpPr>
          <p:cNvPr id="5" name="雲朵形圖說文字 4"/>
          <p:cNvSpPr/>
          <p:nvPr/>
        </p:nvSpPr>
        <p:spPr>
          <a:xfrm>
            <a:off x="6583681" y="685800"/>
            <a:ext cx="2971800" cy="1664208"/>
          </a:xfrm>
          <a:prstGeom prst="cloudCallout">
            <a:avLst>
              <a:gd name="adj1" fmla="val -30064"/>
              <a:gd name="adj2" fmla="val 780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我想想</a:t>
            </a:r>
            <a:r>
              <a:rPr lang="en-US" altLang="zh-TW" sz="36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10224316" y="136908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雲朵形圖說文字 1"/>
          <p:cNvSpPr/>
          <p:nvPr/>
        </p:nvSpPr>
        <p:spPr>
          <a:xfrm>
            <a:off x="6126480" y="701040"/>
            <a:ext cx="3276600" cy="1237488"/>
          </a:xfrm>
          <a:prstGeom prst="cloudCallout">
            <a:avLst>
              <a:gd name="adj1" fmla="val 30330"/>
              <a:gd name="adj2" fmla="val 12038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64567E-6 -4.66611E-6 L -0.8526 -0.038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630" y="-19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2019-11-04T03:10:41Z</dcterms:modified>
  <dc:language>zh-TW</dc:language>
</cp:coreProperties>
</file>