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32560" y="0"/>
            <a:ext cx="5501640" cy="2849880"/>
          </a:xfrm>
          <a:prstGeom prst="wedgeEllipseCallout">
            <a:avLst>
              <a:gd name="adj1" fmla="val -38839"/>
              <a:gd name="adj2" fmla="val 55013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你們</a:t>
            </a:r>
            <a:r>
              <a:rPr lang="zh-TW" altLang="en-US" sz="44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知道「一」</a:t>
            </a:r>
            <a:r>
              <a:rPr lang="zh-TW" altLang="en-US" sz="44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開頭的成語嗎</a:t>
            </a:r>
            <a:r>
              <a:rPr lang="zh-TW" altLang="en-US" sz="36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？</a:t>
            </a:r>
          </a:p>
          <a:p>
            <a:pPr algn="ctr"/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06360" y="701040"/>
            <a:ext cx="3002280" cy="1521120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一見如故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4271700" y="605640"/>
            <a:ext cx="2545680" cy="179832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一鼓作氣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7104240" y="401640"/>
            <a:ext cx="2466480" cy="2002320"/>
          </a:xfrm>
          <a:prstGeom prst="cloud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>
            <a:off x="2004600" y="0"/>
            <a:ext cx="3588480" cy="1996440"/>
          </a:xfrm>
          <a:prstGeom prst="cloudCallout">
            <a:avLst>
              <a:gd name="adj1" fmla="val -15737"/>
              <a:gd name="adj2" fmla="val 6326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小熊，那你呢？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5882640" y="122400"/>
            <a:ext cx="3718560" cy="236220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我想想</a:t>
            </a:r>
            <a:r>
              <a:rPr lang="en-US" altLang="zh-TW" sz="48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..</a:t>
            </a:r>
            <a:r>
              <a:rPr lang="en-US" altLang="zh-TW" sz="28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.</a:t>
            </a:r>
            <a:endParaRPr lang="zh-TW" altLang="en-US" sz="28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796905" y="2593020"/>
            <a:ext cx="320652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5011610" y="278592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5193950" y="242808"/>
            <a:ext cx="3192780" cy="2240280"/>
          </a:xfrm>
          <a:prstGeom prst="cloudCallout">
            <a:avLst>
              <a:gd name="adj1" fmla="val 16204"/>
              <a:gd name="adj2" fmla="val 64127"/>
            </a:avLst>
          </a:prstGeom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0709E-6 3.60353E-6 L -3.30709E-6 -0.0720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2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173 -0.02604 L -0.24173 -0.02604 C -0.27669 -0.04725 -0.24126 -0.0273 -0.27622 -0.04284 C -0.30221 -0.05439 -0.28205 -0.04893 -0.30126 -0.05334 C -0.30331 -0.0546 -0.30551 -0.05586 -0.30756 -0.05733 C -0.30914 -0.05859 -0.31039 -0.06048 -0.31213 -0.06153 C -0.31512 -0.06342 -0.31843 -0.06447 -0.32158 -0.06573 L -0.3263 -0.06783 C -0.33307 -0.0672 -0.34 -0.06762 -0.34662 -0.06573 C -0.35906 -0.06237 -0.35276 -0.06027 -0.36063 -0.05334 C -0.36205 -0.05208 -0.36394 -0.05208 -0.36536 -0.05124 C -0.36709 -0.04998 -0.36835 -0.0483 -0.37008 -0.04704 C -0.37213 -0.04536 -0.37433 -0.04452 -0.37622 -0.04284 C -0.37858 -0.04095 -0.38063 -0.03885 -0.38252 -0.03654 C -0.39528 -0.02121 -0.38725 -0.02709 -0.39512 -0.02205 L -0.44504 -0.07203 C -0.45087 -0.06846 -0.45654 -0.06489 -0.46236 -0.06153 C -0.46646 -0.05922 -0.47087 -0.05796 -0.4748 -0.05523 C -0.47717 -0.05376 -0.47874 -0.05082 -0.4811 -0.04914 C -0.48347 -0.04725 -0.4863 -0.04641 -0.48882 -0.04494 C -0.49102 -0.04368 -0.49307 -0.042 -0.49512 -0.04074 C -0.49764 -0.03927 -0.50047 -0.03801 -0.50299 -0.03654 C -0.50504 -0.03528 -0.50709 -0.0336 -0.50929 -0.03234 C -0.51071 -0.0315 -0.51244 -0.03129 -0.51386 -0.03024 C -0.51559 -0.02919 -0.51685 -0.02709 -0.51858 -0.02604 C -0.5211 -0.02478 -0.52378 -0.02499 -0.52646 -0.02394 C -0.52803 -0.02352 -0.52961 -0.02268 -0.53118 -0.02205 C -0.5326 -0.02268 -0.53449 -0.02268 -0.53575 -0.02394 C -0.53937 -0.02772 -0.54205 -0.03234 -0.5452 -0.03654 L -0.55307 -0.04704 C -0.55512 -0.04977 -0.55764 -0.05208 -0.55921 -0.05523 C -0.56158 -0.05985 -0.56347 -0.06468 -0.56709 -0.06783 C -0.56851 -0.06909 -0.57024 -0.0693 -0.57181 -0.06993 C -0.57496 -0.07266 -0.57748 -0.07875 -0.5811 -0.07833 L -0.61402 -0.07413 C -0.62599 -0.07224 -0.61984 -0.07245 -0.62961 -0.06993 C -0.63276 -0.06909 -0.63591 -0.06846 -0.63906 -0.06783 C -0.65323 -0.06153 -0.63071 -0.07119 -0.6515 -0.06363 C -0.65465 -0.06258 -0.66095 -0.05943 -0.66095 -0.05943 C -0.66504 -0.0609 -0.67055 -0.05943 -0.67339 -0.06363 C -0.67622 -0.06783 -0.67417 -0.07476 -0.67496 -0.08043 C -0.67528 -0.08253 -0.67606 -0.08442 -0.67654 -0.08673 C -0.67685 -0.08778 -0.67874 -0.09933 -0.67969 -0.10122 C -0.68095 -0.10374 -0.68284 -0.10542 -0.68441 -0.10752 C -0.7011 -0.10689 -0.7178 -0.10479 -0.73433 -0.10542 C -0.73764 -0.10563 -0.74158 -0.10626 -0.74378 -0.10962 C -0.74583 -0.11277 -0.74488 -0.11802 -0.74536 -0.12222 C -0.74583 -0.13125 -0.74614 -0.14028 -0.74693 -0.14931 C -0.74756 -0.15666 -0.74882 -0.15729 -0.75008 -0.1638 C -0.75071 -0.16737 -0.75102 -0.17094 -0.75165 -0.1743 C -0.75197 -0.1764 -0.75181 -0.17912 -0.75323 -0.18059 C -0.7548 -0.18227 -0.75732 -0.18185 -0.75937 -0.18269 C -0.77039 -0.18689 -0.75638 -0.18332 -0.77512 -0.18689 C -0.78756 -0.18605 -0.80016 -0.18584 -0.8126 -0.18479 C -0.8148 -0.18458 -0.81685 -0.18353 -0.8189 -0.18269 C -0.82205 -0.18143 -0.82819 -0.1785 -0.82819 -0.1785 C -0.83654 -0.17912 -0.84504 -0.17808 -0.85323 -0.18059 C -0.85512 -0.18101 -0.85559 -0.18458 -0.85638 -0.18689 C -0.85638 -0.18689 -0.85874 -0.20033 -0.85953 -0.20138 C -0.8611 -0.20369 -0.86378 -0.20411 -0.86583 -0.20558 C -0.87449 -0.2123 -0.86646 -0.2081 -0.87827 -0.21608 C -0.87969 -0.21692 -0.88142 -0.21713 -0.88299 -0.21818 C -0.88929 -0.22175 -0.88803 -0.22238 -0.89386 -0.22427 C -0.89654 -0.22532 -0.89906 -0.22574 -0.90173 -0.22637 C -0.91165 -0.22889 -0.91276 -0.22889 -0.92362 -0.23057 C -0.93087 -0.22994 -0.93827 -0.22973 -0.94551 -0.22847 C -0.94709 -0.22826 -0.94882 -0.22742 -0.95024 -0.22637 C -0.95354 -0.22406 -0.95654 -0.22091 -0.95953 -0.21818 C -0.9611 -0.21671 -0.96252 -0.21482 -0.96425 -0.21398 L -0.96898 -0.21188 C -0.97055 -0.20978 -0.97181 -0.20726 -0.9737 -0.20558 C -0.97496 -0.20432 -0.97685 -0.20453 -0.97843 -0.20348 C -0.98 -0.20243 -0.98142 -0.20075 -0.98299 -0.19928 C -0.98457 -0.19991 -0.98646 -0.20012 -0.98772 -0.20138 C -0.99118 -0.20495 -0.99291 -0.2123 -0.99717 -0.21398 C -1.02189 -0.22343 -0.9926 -0.21104 -1.02221 -0.22847 C -1.02662 -0.2312 -1.03165 -0.23246 -1.03622 -0.23477 C -1.04 -0.23666 -1.04347 -0.23918 -1.04709 -0.24107 C -1.05181 -0.24338 -1.05685 -0.24443 -1.06126 -0.24737 C -1.07213 -0.25451 -1.06725 -0.2522 -1.07528 -0.25556 C -1.07685 -0.2543 -1.0789 -0.25346 -1.08 -0.25157 C -1.08221 -0.24779 -1.08158 -0.24086 -1.08158 -0.23687 L -1.08 -0.23897 L -1.08 -0.23897 L -1.07685 -0.23477 L -1.07685 -0.23477 " pathEditMode="relative" ptsTypes="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文鼎中特廣告體</vt:lpstr>
      <vt:lpstr>文鼎中廣告體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2019-11-04T03:12:14Z</dcterms:modified>
  <dc:language>zh-TW</dc:language>
</cp:coreProperties>
</file>