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0080625" cy="7559675"/>
  <p:notesSz cx="7559675" cy="10691813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BB8FF"/>
    <a:srgbClr val="EE8BFF"/>
    <a:srgbClr val="F49FFF"/>
    <a:srgbClr val="FFC6C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16" autoAdjust="0"/>
    <p:restoredTop sz="94660"/>
  </p:normalViewPr>
  <p:slideViewPr>
    <p:cSldViewPr snapToGrid="0">
      <p:cViewPr varScale="1">
        <p:scale>
          <a:sx n="64" d="100"/>
          <a:sy n="64" d="100"/>
        </p:scale>
        <p:origin x="-7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357120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663804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663804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357120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50400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504000" y="301320"/>
            <a:ext cx="9071640" cy="5851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4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en-US" sz="4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請按這裡編輯題名文字格式</a:t>
            </a: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請按這裡編輯大綱文字格式。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第二個大綱層次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第三個大綱層次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第四個大綱層次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第五個大綱層次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第六個大綱層次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第七個大綱層次</a:t>
            </a:r>
          </a:p>
        </p:txBody>
      </p:sp>
      <p:sp>
        <p:nvSpPr>
          <p:cNvPr id="2" name="PlaceHolder 3"/>
          <p:cNvSpPr>
            <a:spLocks noGrp="1"/>
          </p:cNvSpPr>
          <p:nvPr>
            <p:ph type="dt"/>
          </p:nvPr>
        </p:nvSpPr>
        <p:spPr>
          <a:xfrm>
            <a:off x="50400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&lt;日期/時間&gt;</a:t>
            </a:r>
          </a:p>
        </p:txBody>
      </p:sp>
      <p:sp>
        <p:nvSpPr>
          <p:cNvPr id="3" name="PlaceHolder 4"/>
          <p:cNvSpPr>
            <a:spLocks noGrp="1"/>
          </p:cNvSpPr>
          <p:nvPr>
            <p:ph type="ftr"/>
          </p:nvPr>
        </p:nvSpPr>
        <p:spPr>
          <a:xfrm>
            <a:off x="3447360" y="6887160"/>
            <a:ext cx="3195000" cy="521280"/>
          </a:xfrm>
          <a:prstGeom prst="rect">
            <a:avLst/>
          </a:prstGeom>
        </p:spPr>
        <p:txBody>
          <a:bodyPr lIns="0" tIns="0" rIns="0" bIns="0"/>
          <a:lstStyle/>
          <a:p>
            <a:pPr algn="ctr"/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&lt;頁尾&gt;</a:t>
            </a:r>
          </a:p>
        </p:txBody>
      </p:sp>
      <p:sp>
        <p:nvSpPr>
          <p:cNvPr id="4" name="PlaceHolder 5"/>
          <p:cNvSpPr>
            <a:spLocks noGrp="1"/>
          </p:cNvSpPr>
          <p:nvPr>
            <p:ph type="sldNum"/>
          </p:nvPr>
        </p:nvSpPr>
        <p:spPr>
          <a:xfrm>
            <a:off x="722736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pPr algn="r"/>
            <a:fld id="{E60ACE98-25E1-4C77-BA1B-3E6D54515D4D}" type="slidenum"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‹#›</a:t>
            </a:fld>
            <a:endParaRPr lang="en-US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圖片 40"/>
          <p:cNvPicPr/>
          <p:nvPr/>
        </p:nvPicPr>
        <p:blipFill>
          <a:blip r:embed="rId2"/>
          <a:stretch/>
        </p:blipFill>
        <p:spPr>
          <a:xfrm>
            <a:off x="174240" y="3149640"/>
            <a:ext cx="9678600" cy="3411360"/>
          </a:xfrm>
          <a:prstGeom prst="rect">
            <a:avLst/>
          </a:prstGeom>
          <a:ln>
            <a:noFill/>
          </a:ln>
        </p:spPr>
      </p:pic>
      <p:sp>
        <p:nvSpPr>
          <p:cNvPr id="3" name="圓角矩形圖說文字 2"/>
          <p:cNvSpPr/>
          <p:nvPr/>
        </p:nvSpPr>
        <p:spPr>
          <a:xfrm>
            <a:off x="1859280" y="1173480"/>
            <a:ext cx="3200400" cy="1645920"/>
          </a:xfrm>
          <a:prstGeom prst="wedgeRoundRectCallout">
            <a:avLst>
              <a:gd name="adj1" fmla="val -39881"/>
              <a:gd name="adj2" fmla="val 70833"/>
              <a:gd name="adj3" fmla="val 16667"/>
            </a:avLst>
          </a:prstGeom>
          <a:solidFill>
            <a:schemeClr val="accent6">
              <a:lumMod val="50000"/>
            </a:schemeClr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>
                <a:latin typeface="清松手寫體1" panose="00000500000000000000" pitchFamily="2" charset="-120"/>
                <a:ea typeface="清松手寫體1" panose="00000500000000000000" pitchFamily="2" charset="-120"/>
              </a:rPr>
              <a:t>你們知道「一」開頭的成語嗎？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圖片 41"/>
          <p:cNvPicPr/>
          <p:nvPr/>
        </p:nvPicPr>
        <p:blipFill>
          <a:blip r:embed="rId2"/>
          <a:stretch/>
        </p:blipFill>
        <p:spPr>
          <a:xfrm>
            <a:off x="937080" y="2772000"/>
            <a:ext cx="2393640" cy="3816000"/>
          </a:xfrm>
          <a:prstGeom prst="rect">
            <a:avLst/>
          </a:prstGeom>
          <a:ln>
            <a:noFill/>
          </a:ln>
        </p:spPr>
      </p:pic>
      <p:pic>
        <p:nvPicPr>
          <p:cNvPr id="43" name="圖片 42"/>
          <p:cNvPicPr/>
          <p:nvPr/>
        </p:nvPicPr>
        <p:blipFill>
          <a:blip r:embed="rId3"/>
          <a:stretch/>
        </p:blipFill>
        <p:spPr>
          <a:xfrm>
            <a:off x="6548760" y="3060360"/>
            <a:ext cx="2595240" cy="3527640"/>
          </a:xfrm>
          <a:prstGeom prst="rect">
            <a:avLst/>
          </a:prstGeom>
          <a:ln>
            <a:noFill/>
          </a:ln>
        </p:spPr>
      </p:pic>
      <p:pic>
        <p:nvPicPr>
          <p:cNvPr id="44" name="圖片 43"/>
          <p:cNvPicPr/>
          <p:nvPr/>
        </p:nvPicPr>
        <p:blipFill>
          <a:blip r:embed="rId4"/>
          <a:stretch/>
        </p:blipFill>
        <p:spPr>
          <a:xfrm>
            <a:off x="3733560" y="3118320"/>
            <a:ext cx="2412000" cy="3469320"/>
          </a:xfrm>
          <a:prstGeom prst="rect">
            <a:avLst/>
          </a:prstGeom>
          <a:ln>
            <a:noFill/>
          </a:ln>
        </p:spPr>
      </p:pic>
      <p:sp>
        <p:nvSpPr>
          <p:cNvPr id="2" name="圓角矩形圖說文字 1"/>
          <p:cNvSpPr/>
          <p:nvPr/>
        </p:nvSpPr>
        <p:spPr>
          <a:xfrm>
            <a:off x="1295160" y="731520"/>
            <a:ext cx="2438400" cy="1645920"/>
          </a:xfrm>
          <a:prstGeom prst="wedgeRoundRectCallou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>
                <a:latin typeface="清松手寫體1" panose="00000500000000000000" pitchFamily="2" charset="-120"/>
                <a:ea typeface="清松手寫體1" panose="00000500000000000000" pitchFamily="2" charset="-120"/>
              </a:rPr>
              <a:t>一見如故</a:t>
            </a:r>
          </a:p>
        </p:txBody>
      </p:sp>
      <p:sp>
        <p:nvSpPr>
          <p:cNvPr id="3" name="圓角矩形圖說文字 2"/>
          <p:cNvSpPr/>
          <p:nvPr/>
        </p:nvSpPr>
        <p:spPr>
          <a:xfrm>
            <a:off x="4156080" y="944880"/>
            <a:ext cx="2392680" cy="1618488"/>
          </a:xfrm>
          <a:prstGeom prst="wedgeRoundRectCallou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>
                <a:latin typeface="清松手寫體1" panose="00000500000000000000" pitchFamily="2" charset="-120"/>
                <a:ea typeface="清松手寫體1" panose="00000500000000000000" pitchFamily="2" charset="-120"/>
              </a:rPr>
              <a:t>一鼓作氣</a:t>
            </a:r>
          </a:p>
        </p:txBody>
      </p:sp>
      <p:sp>
        <p:nvSpPr>
          <p:cNvPr id="4" name="矩形圖說文字 3"/>
          <p:cNvSpPr/>
          <p:nvPr/>
        </p:nvSpPr>
        <p:spPr>
          <a:xfrm>
            <a:off x="6971280" y="944880"/>
            <a:ext cx="2736600" cy="1618488"/>
          </a:xfrm>
          <a:prstGeom prst="wedgeRectCallou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>
                <a:latin typeface="清松手寫體1" panose="00000500000000000000" pitchFamily="2" charset="-120"/>
                <a:ea typeface="清松手寫體1" panose="00000500000000000000" pitchFamily="2" charset="-120"/>
              </a:rPr>
              <a:t>一心二用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" name="圖片 44"/>
          <p:cNvPicPr/>
          <p:nvPr/>
        </p:nvPicPr>
        <p:blipFill>
          <a:blip r:embed="rId3"/>
          <a:stretch/>
        </p:blipFill>
        <p:spPr>
          <a:xfrm>
            <a:off x="5364000" y="2743560"/>
            <a:ext cx="2592000" cy="4348440"/>
          </a:xfrm>
          <a:prstGeom prst="rect">
            <a:avLst/>
          </a:prstGeom>
          <a:ln>
            <a:noFill/>
          </a:ln>
        </p:spPr>
      </p:pic>
      <p:pic>
        <p:nvPicPr>
          <p:cNvPr id="46" name="圖片 45"/>
          <p:cNvPicPr/>
          <p:nvPr/>
        </p:nvPicPr>
        <p:blipFill>
          <a:blip r:embed="rId4"/>
          <a:stretch/>
        </p:blipFill>
        <p:spPr>
          <a:xfrm flipH="1">
            <a:off x="1691640" y="2484360"/>
            <a:ext cx="3338640" cy="4679640"/>
          </a:xfrm>
          <a:prstGeom prst="rect">
            <a:avLst/>
          </a:prstGeom>
          <a:ln>
            <a:noFill/>
          </a:ln>
        </p:spPr>
      </p:pic>
      <p:sp>
        <p:nvSpPr>
          <p:cNvPr id="2" name="圓角矩形圖說文字 1"/>
          <p:cNvSpPr/>
          <p:nvPr/>
        </p:nvSpPr>
        <p:spPr>
          <a:xfrm>
            <a:off x="2895600" y="731520"/>
            <a:ext cx="2468400" cy="1341120"/>
          </a:xfrm>
          <a:prstGeom prst="wedgeRoundRectCallou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/>
              <a:t>小熊，那你呢？</a:t>
            </a:r>
          </a:p>
        </p:txBody>
      </p:sp>
      <p:sp>
        <p:nvSpPr>
          <p:cNvPr id="3" name="雲朵形圖說文字 2"/>
          <p:cNvSpPr/>
          <p:nvPr/>
        </p:nvSpPr>
        <p:spPr>
          <a:xfrm>
            <a:off x="6583680" y="731520"/>
            <a:ext cx="2209800" cy="2012040"/>
          </a:xfrm>
          <a:prstGeom prst="cloudCallou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/>
              <a:t>我想想</a:t>
            </a:r>
            <a:r>
              <a:rPr lang="en-US" altLang="zh-TW"/>
              <a:t>...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8" name="圖片 47"/>
          <p:cNvPicPr/>
          <p:nvPr/>
        </p:nvPicPr>
        <p:blipFill>
          <a:blip r:embed="rId2"/>
          <a:stretch/>
        </p:blipFill>
        <p:spPr>
          <a:xfrm>
            <a:off x="0" y="2554680"/>
            <a:ext cx="4445280" cy="6048000"/>
          </a:xfrm>
          <a:prstGeom prst="rect">
            <a:avLst/>
          </a:prstGeom>
          <a:ln>
            <a:noFill/>
          </a:ln>
        </p:spPr>
      </p:pic>
      <p:pic>
        <p:nvPicPr>
          <p:cNvPr id="49" name="圖片 48"/>
          <p:cNvPicPr/>
          <p:nvPr/>
        </p:nvPicPr>
        <p:blipFill>
          <a:blip r:embed="rId3"/>
          <a:stretch/>
        </p:blipFill>
        <p:spPr>
          <a:xfrm>
            <a:off x="5493240" y="2448000"/>
            <a:ext cx="4799520" cy="7056000"/>
          </a:xfrm>
          <a:prstGeom prst="rect">
            <a:avLst/>
          </a:prstGeom>
          <a:ln>
            <a:noFill/>
          </a:ln>
        </p:spPr>
      </p:pic>
      <p:sp>
        <p:nvSpPr>
          <p:cNvPr id="2" name="橢圓形圖說文字 1"/>
          <p:cNvSpPr/>
          <p:nvPr/>
        </p:nvSpPr>
        <p:spPr>
          <a:xfrm>
            <a:off x="6738984" y="0"/>
            <a:ext cx="2978784" cy="1981200"/>
          </a:xfrm>
          <a:prstGeom prst="wedgeEllipseCallou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/>
              <a:t>一時忘記</a:t>
            </a: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18165" y="903417"/>
            <a:ext cx="3434968" cy="154458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308</TotalTime>
  <Words>28</Words>
  <Application>Microsoft Office PowerPoint</Application>
  <PresentationFormat>自訂</PresentationFormat>
  <Paragraphs>7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1" baseType="lpstr">
      <vt:lpstr>清松手寫體1</vt:lpstr>
      <vt:lpstr>Arial</vt:lpstr>
      <vt:lpstr>DejaVu Sans</vt:lpstr>
      <vt:lpstr>Symbol</vt:lpstr>
      <vt:lpstr>Times New Roman</vt:lpstr>
      <vt:lpstr>Wingdings</vt:lpstr>
      <vt:lpstr>Office Theme</vt:lpstr>
      <vt:lpstr>PowerPoint 簡報</vt:lpstr>
      <vt:lpstr>PowerPoint 簡報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subject/>
  <dc:creator>user</dc:creator>
  <dc:description/>
  <cp:lastModifiedBy>Windows 使用者</cp:lastModifiedBy>
  <cp:revision>28</cp:revision>
  <dcterms:created xsi:type="dcterms:W3CDTF">2017-09-25T22:47:10Z</dcterms:created>
  <dcterms:modified xsi:type="dcterms:W3CDTF">2019-11-04T03:11:10Z</dcterms:modified>
  <dc:language>zh-TW</dc:language>
</cp:coreProperties>
</file>