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37360" y="198120"/>
            <a:ext cx="4648200" cy="2575560"/>
          </a:xfrm>
          <a:prstGeom prst="wedgeRoundRectCallout">
            <a:avLst>
              <a:gd name="adj1" fmla="val -33947"/>
              <a:gd name="adj2" fmla="val 7255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484920"/>
            <a:ext cx="3124200" cy="2025240"/>
          </a:xfrm>
          <a:prstGeom prst="wedgeEllipseCallout">
            <a:avLst>
              <a:gd name="adj1" fmla="val -19430"/>
              <a:gd name="adj2" fmla="val 6677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832225" y="569400"/>
            <a:ext cx="3124200" cy="2025240"/>
          </a:xfrm>
          <a:prstGeom prst="wedgeEllipseCallout">
            <a:avLst>
              <a:gd name="adj1" fmla="val -406"/>
              <a:gd name="adj2" fmla="val 7505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9" name="橢圓形圖說文字 8"/>
          <p:cNvSpPr/>
          <p:nvPr/>
        </p:nvSpPr>
        <p:spPr>
          <a:xfrm>
            <a:off x="7322185" y="569400"/>
            <a:ext cx="3124200" cy="2025240"/>
          </a:xfrm>
          <a:prstGeom prst="wedgeEllipseCallout">
            <a:avLst>
              <a:gd name="adj1" fmla="val -20893"/>
              <a:gd name="adj2" fmla="val 6677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73736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28520" y="350760"/>
            <a:ext cx="3230880" cy="2133600"/>
          </a:xfrm>
          <a:prstGeom prst="wedgeRectCallout">
            <a:avLst>
              <a:gd name="adj1" fmla="val -10456"/>
              <a:gd name="adj2" fmla="val 6392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852160" y="594360"/>
            <a:ext cx="3672840" cy="2149200"/>
          </a:xfrm>
          <a:prstGeom prst="cloudCallout">
            <a:avLst>
              <a:gd name="adj1" fmla="val -10214"/>
              <a:gd name="adj2" fmla="val 60373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我想想</a:t>
            </a:r>
            <a:r>
              <a:rPr lang="en-US" altLang="zh-TW" sz="4400" dirty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...</a:t>
            </a:r>
            <a:endParaRPr lang="zh-TW" altLang="en-US" sz="4400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83465E-6 4.03192E-6 L 1.49606E-6 3.75052E-6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" y="-714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323960" y="9301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682200" y="746760"/>
            <a:ext cx="2941320" cy="1310640"/>
          </a:xfrm>
          <a:prstGeom prst="wedgeRoundRectCallout">
            <a:avLst>
              <a:gd name="adj1" fmla="val -22387"/>
              <a:gd name="adj2" fmla="val 9854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一隻小鳥</a:t>
            </a:r>
            <a:endParaRPr lang="zh-TW" altLang="en-US" sz="4400" dirty="0">
              <a:latin typeface="細明體_HKSCS-ExtB" panose="02020500000000000000" pitchFamily="18" charset="-120"/>
              <a:ea typeface="細明體_HKSCS-ExtB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8346E-6 4.67451E-6 L 2.28346E-6 0.00021 C -0.00614 0.00063 -0.0126 -0.00084 -0.01827 0.00189 C -0.02016 0.00294 -0.01937 0.00735 -0.01969 0.01008 C -0.02473 0.04598 -0.02063 0.0233 -0.02425 0.04241 C -0.02693 0.08882 -0.02394 0.04934 -0.02882 0.08861 C -0.03181 0.11234 -0.02882 0.09071 -0.03181 0.10877 C -0.03244 0.11213 -0.03244 0.1157 -0.03339 0.11864 C -0.03402 0.12116 -0.03528 0.12284 -0.03638 0.12494 C -0.0389 0.12977 -0.04189 0.13523 -0.04536 0.13901 C -0.04835 0.14216 -0.05087 0.14636 -0.05449 0.1472 L -0.06362 0.1493 C -0.07622 0.14825 -0.08882 0.14804 -0.10142 0.1472 C -0.10347 0.14699 -0.10536 0.14594 -0.1074 0.1451 C -0.12583 0.13775 -0.10866 0.14363 -0.12252 0.13901 C -0.13292 0.12977 -0.12819 0.1325 -0.13607 0.12893 C -0.13811 0.12683 -0.14047 0.12536 -0.14221 0.12284 C -0.14441 0.1199 -0.14583 0.1157 -0.14819 0.11297 C -0.14992 0.11066 -0.15229 0.11003 -0.15433 0.10877 C -0.16205 0.09323 -0.15118 0.11402 -0.16331 0.0947 C -0.16961 0.08462 -0.17323 0.07685 -0.17843 0.06656 C -0.17953 0.06425 -0.18095 0.06278 -0.18142 0.06047 C -0.18205 0.05837 -0.18236 0.05627 -0.18299 0.05438 C -0.18567 0.0464 -0.18614 0.04787 -0.18756 0.04031 C -0.18851 0.03527 -0.19008 0.02288 -0.19055 0.01784 C -0.19449 -0.01554 -0.18977 0.02183 -0.19355 -0.00819 C -0.19307 -0.03192 -0.19292 -0.05523 -0.19213 -0.07875 C -0.19197 -0.08148 -0.19166 -0.08463 -0.19055 -0.08673 C -0.18961 -0.08883 -0.18756 -0.08946 -0.18599 -0.09093 C -0.18173 -0.08232 -0.18032 -0.07854 -0.17244 -0.07056 C -0.1704 -0.06867 -0.16819 -0.06699 -0.1663 -0.06447 C -0.16504 -0.06279 -0.16457 -0.06048 -0.16331 -0.05859 C -0.16205 -0.05628 -0.16016 -0.05502 -0.15874 -0.0525 C -0.14614 -0.03066 -0.15858 -0.04809 -0.14819 -0.03423 C -0.14725 -0.03024 -0.14693 -0.02583 -0.1452 -0.02226 C -0.14425 -0.02037 -0.14299 -0.01848 -0.14221 -0.01617 C -0.13937 -0.00756 -0.13937 -0.0042 -0.13764 0.00399 C -0.13465 0.01763 -0.13733 0.00042 -0.13465 0.02183 C -0.13512 0.03296 -0.13528 0.04367 -0.13607 0.05438 C -0.13638 0.05648 -0.1367 0.05879 -0.13764 0.06047 C -0.14851 0.07895 -0.14299 0.0674 -0.15118 0.07643 C -0.15292 0.07832 -0.15402 0.08084 -0.15575 0.08273 C -0.15717 0.08378 -0.1589 0.08378 -0.16032 0.08462 C -0.16236 0.08588 -0.1641 0.08798 -0.1663 0.08861 C -0.17134 0.09008 -0.17638 0.09008 -0.18142 0.09071 C -0.19402 0.09008 -0.20677 0.08987 -0.21921 0.08861 C -0.2241 0.08819 -0.23103 0.08567 -0.23591 0.08462 C -0.23984 0.08378 -0.24394 0.08336 -0.24803 0.08273 C -0.27843 0.07097 -0.26221 0.07769 -0.29638 0.06257 C -0.30095 0.06047 -0.30567 0.05921 -0.30992 0.05648 C -0.33685 0.03842 -0.30646 0.059 -0.33575 0.03821 C -0.33858 0.03611 -0.34189 0.03422 -0.34473 0.03233 C -0.34788 0.02981 -0.35071 0.02624 -0.35386 0.02414 C -0.35874 0.02057 -0.36441 0.01868 -0.36898 0.01407 C -0.37103 0.01197 -0.37323 0.0105 -0.37496 0.00798 C -0.37622 0.0063 -0.37654 0.00357 -0.37796 0.00189 C -0.37969 4.67451E-6 -0.38205 -0.00063 -0.3841 -0.0021 C -0.38693 -0.00714 -0.39276 -0.01722 -0.39465 -0.02226 C -0.39559 -0.0252 -0.39654 -0.02772 -0.39764 -0.03024 C -0.39858 -0.03234 -0.39984 -0.03423 -0.40063 -0.03633 C -0.40362 -0.04431 -0.40079 -0.04137 -0.40378 -0.05061 C -0.40441 -0.05292 -0.40599 -0.05439 -0.40677 -0.05649 C -0.4074 -0.05838 -0.40772 -0.06048 -0.40819 -0.06258 C -0.40788 -0.07245 -0.41055 -0.10248 -0.4052 -0.11907 C -0.40425 -0.1218 -0.40362 -0.12474 -0.40221 -0.12726 C -0.4011 -0.12915 -0.39921 -0.12978 -0.39764 -0.13125 C -0.3967 -0.13314 -0.39638 -0.13692 -0.39465 -0.13713 C -0.37717 -0.13881 -0.36362 -0.13692 -0.34772 -0.13314 C -0.3452 -0.13251 -0.34268 -0.13209 -0.34016 -0.13125 C -0.33717 -0.1302 -0.33118 -0.12726 -0.33118 -0.12705 C -0.32221 -0.1092 -0.32583 -0.1197 -0.32205 -0.09513 L -0.32063 -0.08463 C -0.32 -0.07728 -0.31969 -0.06993 -0.31906 -0.06258 C -0.31874 -0.05859 -0.31748 -0.0546 -0.31748 -0.05061 C -0.31748 -0.03297 -0.31764 -0.01533 -0.31906 0.00189 C -0.31921 0.00441 -0.32126 0.00588 -0.32205 0.00798 C -0.32284 0.00987 -0.32284 0.01218 -0.32362 0.01407 C -0.32709 0.02204 -0.32756 0.02162 -0.3326 0.02603 C -0.33937 0.03947 -0.3315 0.02477 -0.34016 0.03821 C -0.3452 0.04598 -0.34362 0.04619 -0.34929 0.05249 C -0.35071 0.05396 -0.35244 0.0548 -0.35386 0.05648 C -0.35544 0.05816 -0.35654 0.06089 -0.35843 0.06257 C -0.35969 0.06362 -0.36142 0.06362 -0.36284 0.06425 C -0.37323 0.07139 -0.36047 0.06656 -0.37496 0.07055 C -0.3863 0.06971 -0.41087 0.07076 -0.42331 0.06257 C -0.42536 0.0611 -0.42725 0.05942 -0.42945 0.05837 C -0.43654 0.05459 -0.43937 0.0548 -0.44599 0.05039 C -0.44772 0.04934 -0.44898 0.04703 -0.45055 0.0464 C -0.45244 0.04535 -0.45465 0.04535 -0.4567 0.0443 C -0.48173 0.0317 -0.44677 0.04787 -0.46725 0.03632 C -0.46914 0.03527 -0.47118 0.03464 -0.47323 0.03422 L -0.48677 0.02183 C -0.48835 0.02078 -0.48992 0.01952 -0.49134 0.01784 C -0.49339 0.01617 -0.49528 0.01344 -0.49748 0.01197 C -0.49874 0.01092 -0.50047 0.01071 -0.50189 0.01008 C -0.51118 -0.0084 -0.49858 0.01407 -0.50945 0.00189 C -0.5115 -0.00021 -0.5126 -0.00336 -0.51402 -0.00609 C -0.51512 -0.00798 -0.51607 -0.01008 -0.51701 -0.01218 C -0.52221 -0.02184 -0.52252 -0.021 -0.52772 -0.03234 C -0.52914 -0.03591 -0.53103 -0.03885 -0.53213 -0.04263 C -0.53355 -0.04641 -0.53402 -0.05082 -0.53528 -0.05439 C -0.53607 -0.05733 -0.53733 -0.05985 -0.53827 -0.06258 C -0.5389 -0.06447 -0.53937 -0.06657 -0.53969 -0.06867 C -0.54158 -0.07707 -0.54158 -0.07917 -0.54284 -0.08883 C -0.54221 -0.10416 -0.54299 -0.11991 -0.54126 -0.13524 C -0.54095 -0.13797 -0.53811 -0.13902 -0.5367 -0.14112 C -0.53559 -0.14301 -0.53512 -0.14574 -0.5337 -0.14721 C -0.53244 -0.14868 -0.53071 -0.14868 -0.52914 -0.14931 C -0.52725 -0.14994 -0.5252 -0.15057 -0.52315 -0.15141 C -0.50788 -0.15708 -0.5315 -0.14931 -0.5126 -0.15561 C -0.50646 -0.15393 -0.50315 -0.15498 -0.4989 -0.14931 C -0.49764 -0.14763 -0.49717 -0.14511 -0.49591 -0.14322 C -0.48929 -0.13461 -0.49307 -0.14469 -0.48677 -0.13314 C -0.48551 -0.13062 -0.48473 -0.1281 -0.48378 -0.12516 C -0.48315 -0.12306 -0.48315 -0.12075 -0.48236 -0.11907 C -0.4811 -0.11655 -0.47921 -0.11508 -0.4778 -0.11298 C -0.47496 -0.10857 -0.47433 -0.10626 -0.47323 -0.1008 C -0.47213 -0.09555 -0.47024 -0.08463 -0.47024 -0.08463 C -0.47134 -0.06153 -0.46992 -0.06006 -0.47323 -0.04452 C -0.4737 -0.04263 -0.47418 -0.04053 -0.47481 -0.03843 C -0.4767 -0.03297 -0.47764 -0.02646 -0.48079 -0.02226 L -0.48536 -0.01617 C -0.48583 -0.01407 -0.48583 -0.01176 -0.48677 -0.01008 C -0.48803 -0.00819 -0.48992 -0.00756 -0.49134 -0.00609 C -0.49307 -0.0042 -0.49449 -0.00231 -0.49591 4.67451E-6 C -0.49701 0.00189 -0.49748 0.00441 -0.4989 0.00609 C -0.50063 0.00798 -0.50315 0.00819 -0.50504 0.01008 C -0.5104 0.01554 -0.51276 0.02372 -0.52016 0.02603 C -0.52205 0.02687 -0.5241 0.02771 -0.52614 0.02813 C -0.53323 0.02981 -0.54725 0.03233 -0.54725 0.03254 L -0.61229 0.03002 C -0.61733 0.03002 -0.62236 0.02834 -0.6274 0.02813 C -0.65559 0.02708 -0.68394 0.02687 -0.71213 0.02603 C -0.72347 0.0212 -0.70992 0.02855 -0.71969 0.01784 C -0.72095 0.01679 -0.72284 0.01721 -0.72425 0.01617 C -0.73984 0.00462 -0.72756 0.0105 -0.7378 0.00609 C -0.74331 -0.00126 -0.74158 0.00042 -0.74835 -0.00609 C -0.75229 -0.00987 -0.75449 -0.01071 -0.75748 -0.01617 C -0.75874 -0.01869 -0.75969 -0.02163 -0.76047 -0.02436 C -0.76394 -0.03591 -0.76347 -0.03654 -0.76504 -0.04872 C -0.76457 -0.06048 -0.76473 -0.07266 -0.76347 -0.08463 C -0.76331 -0.08715 -0.76158 -0.08883 -0.76047 -0.09093 C -0.75811 -0.0945 -0.75087 -0.10332 -0.74835 -0.105 C -0.74457 -0.10752 -0.74 -0.10815 -0.73622 -0.11088 C -0.73197 -0.11424 -0.72835 -0.11928 -0.72425 -0.12306 C -0.72268 -0.12432 -0.72126 -0.126 -0.71969 -0.12726 C -0.7167 -0.12873 -0.71055 -0.13125 -0.71055 -0.13083 C -0.70914 -0.13314 -0.70772 -0.13566 -0.70599 -0.13713 C -0.70315 -0.14007 -0.7 -0.14259 -0.69701 -0.14532 C -0.69544 -0.14658 -0.69402 -0.14826 -0.69244 -0.14931 C -0.6915 -0.14994 -0.68221 -0.15708 -0.68032 -0.15939 C -0.67166 -0.16926 -0.66394 -0.18081 -0.65465 -0.18963 L -0.63953 -0.2037 C -0.63858 -0.2058 -0.63796 -0.20832 -0.63654 -0.20979 C -0.63528 -0.21105 -0.63355 -0.21168 -0.63197 -0.21168 C -0.61134 -0.21168 -0.59071 -0.21042 -0.56992 -0.20979 C -0.55355 -0.20601 -0.5611 -0.20727 -0.53528 -0.2058 L -0.49591 -0.2037 C -0.48331 -0.2016 -0.4811 -0.20097 -0.46725 -0.19971 C -0.45921 -0.19887 -0.45103 -0.19824 -0.44299 -0.19761 C -0.42252 -0.19215 -0.4411 -0.19656 -0.39764 -0.19362 C -0.39055 -0.1932 -0.38362 -0.19215 -0.37654 -0.19152 C -0.33796 -0.18858 -0.35685 -0.19089 -0.32362 -0.18753 C -0.31748 -0.1869 -0.3115 -0.18585 -0.30551 -0.18564 C -0.27921 -0.18438 -0.25307 -0.18417 -0.22677 -0.18375 C -0.22425 -0.18291 -0.22189 -0.18207 -0.21921 -0.18165 C -0.21433 -0.1806 -0.20914 -0.18081 -0.2041 -0.17955 C -0.2011 -0.17871 -0.19811 -0.17682 -0.19512 -0.17556 C -0.19355 -0.17472 -0.19181 -0.17472 -0.19055 -0.17346 C -0.18898 -0.1722 -0.18772 -0.17052 -0.18599 -0.16947 C -0.18457 -0.16842 -0.18284 -0.16842 -0.18142 -0.16737 C -0.17796 -0.16506 -0.17496 -0.16128 -0.17244 -0.15729 C -0.17071 -0.15477 -0.16945 -0.15204 -0.16788 -0.14931 C -0.16425 -0.13482 -0.16866 -0.15288 -0.16488 -0.13524 C -0.16441 -0.13314 -0.16378 -0.13146 -0.16331 -0.12936 C -0.16236 -0.12348 -0.16095 -0.11235 -0.16032 -0.10689 C -0.16079 -0.09093 -0.16095 -0.07455 -0.16189 -0.05859 C -0.16221 -0.05082 -0.16425 -0.04956 -0.1663 -0.04263 C -0.16882 -0.03444 -0.17087 -0.02058 -0.17544 -0.01407 C -0.17701 -0.01218 -0.17858 -0.01029 -0.18 -0.00819 C -0.1811 -0.0063 -0.18205 -0.0042 -0.18299 -0.0021 C -0.1841 0.00063 -0.18457 0.00378 -0.18599 0.00609 C -0.18725 0.00798 -0.18898 0.00861 -0.19055 0.01008 C -0.1926 0.01407 -0.19355 0.01952 -0.19654 0.02183 L -0.20567 0.03002 C -0.20662 0.03233 -0.2074 0.03443 -0.20866 0.03632 C -0.21229 0.04094 -0.21512 0.04031 -0.21921 0.0443 C -0.22095 0.04598 -0.22205 0.04871 -0.22378 0.05039 C -0.22614 0.0527 -0.22898 0.05417 -0.23134 0.05648 C -0.23339 0.05816 -0.23921 0.06467 -0.24189 0.06656 C -0.24441 0.06782 -0.24709 0.06887 -0.24945 0.07055 C -0.25118 0.0716 -0.25244 0.0737 -0.25402 0.07454 C -0.25591 0.07559 -0.25811 0.07559 -0.26016 0.07643 C -0.26221 0.07769 -0.26394 0.07958 -0.26614 0.08042 C -0.26851 0.08168 -0.27118 0.08168 -0.2737 0.08273 C -0.27685 0.08378 -0.27969 0.08567 -0.28284 0.08672 C -0.28473 0.08735 -0.28677 0.08819 -0.28882 0.08861 C -0.29134 0.08924 -0.29386 0.08987 -0.29638 0.09071 C -0.29796 0.09113 -0.29937 0.09239 -0.30095 0.09281 C -0.32032 0.09596 -0.36725 0.09638 -0.37654 0.0968 L -0.44457 0.0947 C -0.44614 0.0947 -0.4474 0.09302 -0.44914 0.09281 C -0.45512 0.09176 -0.4611 0.09113 -0.46725 0.09071 C -0.48583 0.08945 -0.50441 0.08924 -0.52315 0.08861 C -0.5315 0.08735 -0.54221 0.08525 -0.5504 0.08462 C -0.56047 0.08378 -0.57055 0.08336 -0.58063 0.08273 C -0.63418 0.07874 -0.61764 0.08042 -0.65166 0.07643 L -0.66677 0.07244 C -0.66977 0.07181 -0.67276 0.07139 -0.67575 0.07055 C -0.67733 0.07013 -0.67874 0.06845 -0.68032 0.06824 C -0.68835 0.0674 -0.69654 0.0674 -0.70457 0.06656 C -0.71008 0.06593 -0.71559 0.06509 -0.7211 0.06425 C -0.7252 0.0632 -0.72945 0.06257 -0.73323 0.06047 C -0.73575 0.05921 -0.73827 0.05732 -0.74079 0.05648 C -0.74378 0.05522 -0.74693 0.05522 -0.74992 0.05438 C -0.75481 0.05291 -0.75544 0.05102 -0.76047 0.04829 C -0.76189 0.04724 -0.76347 0.04703 -0.76504 0.0464 C -0.76961 0.04367 -0.77449 0.03968 -0.77858 0.03632 C -0.78016 0.03506 -0.78173 0.0338 -0.78315 0.03233 C -0.78473 0.03023 -0.78599 0.02813 -0.78772 0.02603 C -0.79418 0.01889 -0.79307 0.02204 -0.79827 0.01407 C -0.80992 -0.00399 -0.79607 0.01491 -0.8074 4.67451E-6 C -0.80945 -0.00714 -0.81055 -0.01155 -0.81339 -0.01827 C -0.81433 -0.02058 -0.81559 -0.02205 -0.81638 -0.02436 C -0.81796 -0.02856 -0.8189 -0.03654 -0.81937 -0.04053 C -0.8189 -0.05523 -0.81921 -0.06993 -0.81796 -0.08463 C -0.81764 -0.08715 -0.81622 -0.08925 -0.81496 -0.09093 C -0.80599 -0.10143 -0.8074 -0.09702 -0.79827 -0.1029 C -0.78662 -0.11067 -0.80063 -0.10395 -0.78914 -0.10899 C -0.75197 -0.10752 -0.7252 -0.105 -0.68788 -0.10899 C -0.67921 -0.10983 -0.66221 -0.11508 -0.66221 -0.11487 C -0.65685 -0.1197 -0.65134 -0.12432 -0.64709 -0.13125 C -0.64488 -0.13461 -0.64236 -0.14112 -0.6411 -0.14532 C -0.64047 -0.14721 -0.64 -0.14931 -0.63953 -0.15141 C -0.63906 -0.15603 -0.63764 -0.16065 -0.63796 -0.16548 C -0.63858 -0.17472 -0.6411 -0.17283 -0.64551 -0.17556 C -0.64772 -0.17661 -0.64961 -0.17808 -0.65166 -0.17955 C -0.65921 -0.17892 -0.66677 -0.17871 -0.67433 -0.17745 C -0.6874 -0.17556 -0.68756 -0.1743 -0.69701 -0.17136 L -0.71055 -0.16737 C -0.73118 -0.16086 -0.71481 -0.16548 -0.73024 -0.16128 C -0.73906 -0.15561 -0.73418 -0.15834 -0.74536 -0.15351 C -0.74693 -0.15267 -0.74835 -0.15162 -0.74992 -0.15141 C -0.75244 -0.15057 -0.75496 -0.15036 -0.75748 -0.14931 C -0.77622 -0.14238 -0.75685 -0.14742 -0.77559 -0.14322 C -0.78488 -0.13503 -0.77465 -0.14301 -0.78772 -0.13713 C -0.79276 -0.13482 -0.79764 -0.13146 -0.80284 -0.12936 C -0.82378 -0.1197 -0.81654 -0.13083 -0.84819 -0.11508 C -0.86173 -0.10815 -0.85622 -0.11067 -0.86473 -0.10689 C -0.86425 -0.09954 -0.8641 -0.09198 -0.86331 -0.08463 C -0.86299 -0.08253 -0.86221 -0.08064 -0.86173 -0.07875 C -0.86126 -0.07623 -0.86079 -0.07329 -0.86032 -0.07056 C -0.85937 -0.06657 -0.85906 -0.06195 -0.85717 -0.05859 C -0.85544 -0.05523 -0.8515 -0.04683 -0.84961 -0.04452 C -0.84788 -0.04221 -0.84536 -0.04074 -0.84362 -0.03843 C -0.84236 -0.03654 -0.84189 -0.03423 -0.84063 -0.03234 C -0.83937 -0.03066 -0.83748 -0.03003 -0.83607 -0.02856 C -0.83229 -0.02373 -0.82961 -0.01785 -0.82551 -0.01407 L -0.81181 -0.0021 L -0.8074 0.00189 C -0.80236 0.0063 -0.79622 0.01218 -0.79071 0.01407 L -0.78473 0.01617 C -0.77276 0.02666 -0.78079 0.02141 -0.75292 0.01784 C -0.74992 0.01763 -0.74394 0.01596 -0.74079 0.01407 C -0.72772 0.00651 -0.74095 0.01281 -0.73024 0.00798 L -0.7167 -0.00609 C -0.71465 -0.00819 -0.71197 -0.00924 -0.71055 -0.01218 C -0.70961 -0.01407 -0.70882 -0.01638 -0.70756 -0.01827 C -0.70473 -0.02247 -0.70047 -0.02541 -0.69843 -0.03024 C -0.69748 -0.03297 -0.6967 -0.03591 -0.69544 -0.03843 C -0.69355 -0.04263 -0.68945 -0.05061 -0.68945 -0.05019 C -0.68898 -0.05313 -0.68866 -0.05586 -0.68788 -0.05859 C -0.68709 -0.06153 -0.68567 -0.06363 -0.68488 -0.06657 C -0.6841 -0.06993 -0.68394 -0.07329 -0.68331 -0.07665 C -0.68583 -0.08232 -0.68646 -0.09093 -0.69087 -0.09303 C -0.70189 -0.09807 -0.71418 -0.09513 -0.72567 -0.09702 L -0.7378 -0.09912 C -0.75449 -0.09828 -0.77103 -0.09849 -0.78772 -0.09702 C -0.79134 -0.09639 -0.79465 -0.09408 -0.79827 -0.09303 C -0.80221 -0.09135 -0.8063 -0.09009 -0.8104 -0.08883 C -0.81386 -0.08757 -0.81733 -0.08568 -0.82095 -0.08463 C -0.82992 -0.08253 -0.8337 -0.08358 -0.84205 -0.08064 C -0.87229 -0.07056 -0.83559 -0.08106 -0.85717 -0.07455 C -0.85969 -0.07413 -0.86221 -0.07266 -0.86473 -0.07266 C -0.89355 -0.07203 -0.92221 -0.07266 -0.95087 -0.07266 L -0.95087 -0.07665 L -0.94788 -0.0745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43" y="-312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文鼎俏黑體P</vt:lpstr>
      <vt:lpstr>文鼎海報體</vt:lpstr>
      <vt:lpstr>文鼎特標準宋體</vt:lpstr>
      <vt:lpstr>文鼎超圓</vt:lpstr>
      <vt:lpstr>細明體_HKSCS-ExtB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2019-11-04T03:11:02Z</dcterms:modified>
  <dc:language>zh-TW</dc:language>
</cp:coreProperties>
</file>