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3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audio" Target="../media/audio3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767840" y="137160"/>
            <a:ext cx="7482840" cy="2484120"/>
          </a:xfrm>
          <a:prstGeom prst="wedgeEllipseCallout">
            <a:avLst>
              <a:gd name="adj1" fmla="val -36515"/>
              <a:gd name="adj2" fmla="val 69248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中黑" panose="020B0609010101010101" pitchFamily="49" charset="-120"/>
                <a:ea typeface="文鼎中黑" panose="020B0609010101010101" pitchFamily="49" charset="-120"/>
                <a:cs typeface="Alef" panose="00000500000000000000" pitchFamily="2" charset="-79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0047 0.0126 0.00079 0.0252 0.00142 0.03759 C 0.00173 0.04242 0.00252 0.04725 0.00299 0.05229 C 0.00362 0.05775 0.0041 0.06342 0.00457 0.06887 C 0.00882 0.11696 0.00583 0.09218 0.01087 0.12935 C 0.01118 0.13733 0.01213 0.17387 0.01402 0.18773 C 0.01465 0.19277 0.01606 0.19739 0.01717 0.20243 C 0.0178 0.21167 0.01858 0.22574 0.02032 0.23582 C 0.0211 0.24065 0.02252 0.24548 0.02331 0.25031 C 0.0241 0.25451 0.02425 0.25871 0.02488 0.26291 C 0.02536 0.26564 0.02599 0.26837 0.02646 0.2711 C 0.02851 0.28286 0.02788 0.2816 0.02961 0.2942 C 0.03008 0.29756 0.03071 0.30113 0.03118 0.30449 C 0.03166 0.31835 0.03213 0.33242 0.03276 0.34628 C 0.03355 0.35972 0.03528 0.37778 0.03906 0.38996 C 0.04 0.39353 0.04095 0.3971 0.04221 0.40046 C 0.04299 0.40277 0.04425 0.40466 0.04536 0.40676 C 0.04693 0.41012 0.04788 0.41432 0.04992 0.41726 C 0.05166 0.41936 0.05418 0.41999 0.05622 0.42125 C 0.05937 0.42062 0.06252 0.42041 0.06567 0.41915 C 0.06992 0.41768 0.07402 0.41516 0.07811 0.41306 C 0.10268 0.39962 0.08205 0.40949 0.11103 0.39206 C 0.12079 0.38618 0.13087 0.38135 0.14063 0.37547 C 0.15134 0.36896 0.16126 0.36098 0.17197 0.35468 C 0.19213 0.34271 0.27528 0.29714 0.30488 0.2774 C 0.32158 0.26627 0.33795 0.2543 0.35496 0.24401 C 0.42252 0.20348 0.39669 0.23582 0.48158 0.15854 C 0.49307 0.14804 0.50488 0.13838 0.51606 0.12725 C 0.51811 0.12515 0.52473 0.1199 0.52221 0.12095 C 0.48441 0.13796 0.49024 0.14111 0.45339 0.16274 C 0.39638 0.19613 0.26882 0.25661 0.23449 0.269 L 0.12504 0.30869 C 0.03827 0.3383 -0.0337 0.36119 -0.12205 0.38177 C -0.16677 0.39206 -0.21149 0.40256 -0.25653 0.40886 C -0.29606 0.41432 -0.33575 0.41432 -0.37543 0.41726 L -0.53638 0.41516 C -0.54268 0.41495 -0.55622 0.41915 -0.55512 0.41096 C -0.5537 0.3992 -0.5411 0.39563 -0.53323 0.38996 C -0.50315 0.36854 -0.47291 0.3467 -0.4411 0.32948 C -0.32236 0.26501 -0.1496 0.19403 -0.03134 0.15434 C 0.15244 0.0926 0.33827 0.04221 0.52221 -0.01869 C 0.5978 -0.04368 0.67465 -0.06279 0.74898 -0.09387 C 0.78662 -0.10941 0.82095 -0.13692 0.85701 -0.15834 C 0.85276 -0.16737 0.85229 -0.18417 0.84441 -0.18543 C 0.79355 -0.19236 0.74599 -0.16338 0.70362 -0.13125 C 0.64551 -0.08736 0.58914 -0.03927 0.53166 0.0063 C 0.49433 0.03591 0.45921 0.07181 0.41906 0.09386 C 0.3737 0.11885 0.32914 0.14678 0.28299 0.16904 C 0.18772 0.21503 0.08473 0.2543 -0.01575 0.2753 C -0.05653 0.28391 -0.09811 0.28517 -0.13921 0.29 C -0.16787 0.2879 -0.19701 0.29 -0.22535 0.2837 C -0.23464 0.2816 -0.24708 0.27698 -0.25023 0.26501 C -0.25417 0.2501 -0.2496 0.23162 -0.24252 0.21902 C -0.19527 0.13544 -0.09638 0.05565 -0.03764 0.0063 C 0.15134 -0.15204 0.29748 -0.24906 0.51764 -0.37086 C 0.57292 -0.40152 0.6274 -0.43427 0.68331 -0.46262 C 0.72709 -0.48488 0.77197 -0.50294 0.81622 -0.5231 C 0.82725 -0.521 0.8548 -0.52961 0.84914 -0.51701 C 0.83921 -0.49475 0.81512 -0.49223 0.79748 -0.48152 C 0.69024 -0.41643 0.61906 -0.37905 0.50032 -0.33558 C 0.33685 -0.27531 0.18236 -0.23709 0.01402 -0.20622 C -0.06346 -0.19194 -0.14126 -0.18333 -0.21905 -0.17304 C -0.36378 -0.15372 -0.33984 -0.15645 -0.44582 -0.15015 C -0.34425 -0.18942 -0.50173 -0.12663 -0.30661 -0.21861 C -0.26016 -0.24066 -0.21307 -0.26019 -0.16582 -0.27909 C -0.01748 -0.33873 0.03858 -0.35826 0.19071 -0.39795 C 0.24725 -0.41286 0.3041 -0.42735 0.36126 -0.43763 C 0.40929 -0.44624 0.4652 -0.44918 0.51606 -0.45233 C 0.49669 -0.43071 0.48 -0.40425 0.45811 -0.38766 C 0.21134 -0.20034 0.31071 -0.26775 0.03748 -0.09597 C 0.01008 -0.07854 -0.01779 -0.06279 -0.04535 -0.04578 C -0.05638 -0.03906 -0.07827 -0.02499 -0.07827 -0.02499 C -0.03055 -0.00672 -0.05937 -0.0147 0.02803 -0.01869 L 0.16882 -0.02709 L 0.85701 -0.02499 C 0.86646 -0.02457 0.84095 -0.0105 0.83197 -0.00609 C 0.76473 0.02646 0.69795 0.06195 0.62866 0.08546 C 0.49355 0.13145 0.36 0.18521 0.22362 0.22322 C 0.05008 0.27152 -0.07055 0.30932 -0.24409 0.34208 C -0.4096 0.37337 -0.43401 0.37064 -0.58488 0.37967 C -0.59937 0.37883 -0.64094 0.38786 -0.62866 0.37757 C -0.57953 0.33683 -0.38378 0.23834 -0.32378 0.21272 C -0.22 0.16841 -0.06047 0.11444 0.04536 0.08756 C 0.33921 0.01323 0.3304 0.01743 0.54268 -0.01659 C 0.55512 -0.01323 0.58315 -0.02268 0.58016 -0.00609 C 0.57528 0.02037 0.54929 0.03024 0.53166 0.04389 C 0.49701 0.07076 0.46047 0.09344 0.42378 0.11486 C 0.2926 0.19067 0.1948 0.23456 0.05465 0.2858 C -0.02142 0.31352 -0.09795 0.33998 -0.17527 0.36077 C -0.44945 0.43511 -0.55543 0.45422 -0.79433 0.50273 C -0.67071 0.51911 -0.81464 0.50252 -0.46929 0.39206 C 0.69008 0.02205 0.25748 0.21923 0.85701 -0.07497 C 0.84504 -0.16947 0.85559 -0.27447 0.82095 -0.35847 C 0.80709 -0.39207 0.76378 -0.37149 0.73496 -0.37086 C 0.68063 -0.37002 0.62646 -0.35973 0.57229 -0.35427 L 0.34236 -0.30009 C 0.1641 -0.25347 -0.00441 -0.20391 -0.17842 -0.13335 C -0.32409 -0.07413 -0.55779 0.0189 -0.72394 0.11675 C -0.73559 0.12368 -0.74582 0.13355 -0.75685 0.14195 C -0.65921 0.1577 -0.73338 0.15539 -0.58645 0.10016 C -0.45244 0.04977 -0.31748 0.00315 -0.18299 -0.04578 L 0.04835 -0.13125 C 0.12536 -0.15876 0.20378 -0.17892 0.27984 -0.21042 C 0.37843 -0.25137 0.66646 -0.39816 0.57543 -0.33348 L 0.55197 -0.31668 C 0.52378 -0.2961 0.49606 -0.27426 0.46756 -0.2541 C 0.42095 -0.22134 0.37591 -0.18333 0.32677 -0.15834 C 0.26425 -0.12642 0.20236 -0.09198 0.13906 -0.06258 C -0.0052 0.00462 -0.14882 0.07517 -0.29559 0.13145 C -0.37968 0.16358 -0.55795 0.22847 -0.64897 0.2753 C -0.67244 0.28748 -0.6937 0.30596 -0.71622 0.32129 C -0.7696 0.44015 -0.72992 0.34481 -0.43638 0.36287 C -0.33953 0.36896 -0.24252 0.3656 -0.14551 0.36707 L 0.22977 0.37337 C 0.4389 0.35321 0.65638 0.39374 0.85701 0.31289 C 1.10772 0.21188 0.84614 0.12137 0.8241 0.11276 C 0.5463 0.12053 0.86914 0.10625 0.18284 0.25031 C 0.03386 0.2816 -0.1148 0.3173 -0.26441 0.34418 L -0.48488 0.38387 C 0.16977 0.1115 -0.19417 0.24674 0.40032 0.05439 L 0.55512 0.0021 L 0.63953 -0.02709 C 0.63591 -0.02436 0.63213 -0.02163 0.62866 -0.01869 C 0.59355 0.01029 0.56205 0.0483 0.52378 0.06887 C 0.3874 0.14216 0.23685 0.22931 0.0937 0.2879 C -0.02346 0.33578 -0.14031 0.38618 -0.25968 0.42335 C -0.31543 0.44078 -0.37086 0.46052 -0.42708 0.47564 C -0.52031 0.50042 -0.53669 0.50042 -0.61291 0.50882 C -0.55921 0.46913 -0.53307 0.44834 -0.46771 0.41096 C -0.22173 0.27047 0.04567 0.18605 0.27197 -0.0042 C 0.39937 -0.11109 0.35764 -0.05376 0.41591 -0.14805 C 0.23906 -0.22008 0.36488 -0.18585 0.02961 -0.10206 L -0.5411 0.04599 L -0.88047 0.13355 L -1.20252 0.21482 C -1.22756 0.23855 -1.2652 0.24842 -1.27764 0.2858 C -1.28882 0.3194 -1.28945 0.39017 -1.26205 0.39416 C -1.15638 0.41012 -1.05149 0.35384 -0.94614 0.33578 C -0.60897 0.27803 -0.27055 0.23456 0.06567 0.16694 C 0.56347 0.06657 0.29984 0.11549 0.85701 0.0231 C 0.83874 -0.00126 0.85528 0.01533 0.80851 0.04809 C 0.77811 0.06929 0.74772 0.09071 0.71622 0.10856 C 0.62016 0.16274 0.45654 0.23855 0.36126 0.269 C 0.14205 0.33893 -0.2526 0.44981 -0.50677 0.50273 C -1.13716 0.63397 -0.96945 0.61675 -1.26362 0.64237 C -1.08803 0.70096 -0.91039 0.53612 -0.73338 0.48593 C -0.62724 0.4559 -0.07858 0.3257 0.00457 0.2879 C 0.29433 0.15602 0.57292 -0.01659 0.85701 -0.16884 C 0.85638 -0.19446 0.87433 -0.24087 0.85543 -0.24591 C 0.82583 -0.25347 0.80095 -0.21105 0.77559 -0.18942 C 0.68725 -0.11466 0.60551 -0.02541 0.51449 0.04389 C 0.28614 0.21755 0.05937 0.39794 -0.18142 0.53801 C -0.74724 0.86749 -0.37496 0.66421 -1.27764 1.07622 C -1.32394 1.09722 -1.18441 1.03612 -1.13842 1.01365 C -0.16441 0.53423 -0.79874 0.83263 -0.20031 0.56929 L 0.50977 0.25451 C 0.67008 0.18248 0.68063 0.18164 0.61449 0.19823 C 0.41213 0.30533 0.39937 0.31499 0.08914 0.43805 C -0.00771 0.47648 -0.10645 0.5063 -0.20488 0.53612 L -1.27764 0.8509 C -1.10236 0.94435 -1.27953 0.85972 -0.80378 0.70075 L 0.85701 0.16484 C 0.84394 0.11339 0.85669 0.02646 0.8178 0.0105 C 0.77591 -0.00693 0.74488 0.07685 0.7052 0.10226 C 0.48299 0.24401 0.2611 0.38765 0.03276 0.51092 C -0.28142 0.68059 -0.59984 0.8362 -0.9211 0.98026 C -1.02047 1.02478 -1.12645 1.11381 -1.22756 1.07622 C -1.30236 1.0483 -1.08976 0.979 -1.01653 0.94477 C -0.49937 0.70411 0.03229 0.51827 0.54268 0.25241 L 0.74284 0.14804 C 0.75953 0.12788 0.7863 0.11633 0.79276 0.08756 C 0.79622 0.07223 0.76851 0.0821 0.75685 0.08546 C 0.55858 0.14552 0.36284 0.22049 0.1641 0.2774 C -0.09071 0.35048 -0.34834 0.40613 -0.60362 0.47564 C -0.82882 0.53675 -1.05291 0.60478 -1.27764 0.66946 C -1.20945 1.1787 -1.29527 0.76249 -0.38472 0.58609 C -0.19748 0.54977 -0.00756 0.542 0.17984 0.50693 C 0.40646 0.46409 0.63118 0.40403 0.85701 0.35258 C 0.79229 0.23603 0.85355 0.30785 0.69276 0.37967 C 0.51307 0.45989 0.33244 0.53759 0.14851 0.59848 C -0.32472 0.75577 -1.27764 1.03444 -1.27764 1.03444 C -1.27039 1.0483 -1.2685 1.07706 -1.25575 1.07622 C -1.11968 1.06552 -0.98582 1.02436 -0.85071 1.00105 C -0.73984 0.98194 -0.6285 0.96808 -0.51779 0.94897 L 0.78504 0.71944 C 0.80488 0.6472 0.88945 0.55082 0.84441 0.50273 C 0.7926 0.44729 0.33229 0.47249 0.27055 0.47564 C -1.44016 0.55796 0.23244 0.47627 -0.80535 0.54641 C -0.96268 0.55712 -1.12016 0.56321 -1.27764 0.57139 C -1.07071 0.53759 -0.96157 0.51533 -0.7474 0.50063 C -0.47149 0.48152 -0.19496 0.47165 0.08126 0.45464 L 0.85701 0.40256 C 0.70425 0.39836 0.82362 0.39122 0.58173 0.47963 C 0.49244 0.51239 0.40362 0.5483 0.31276 0.57139 C -0.1137 0.67975 -0.54346 0.76333 -0.9696 0.87379 C -1.07386 0.90088 -1.18063 0.92629 -1.27764 0.98446 C -1.32047 1.01008 -1.18378 0.97753 -1.13685 0.97396 L -0.46299 0.82591 C -0.14929 0.76522 0.16882 0.74128 0.48 0.66106 C 0.61071 0.62746 0.73323 0.55124 0.85701 0.48593 C 0.87843 0.47459 0.81103 0.49433 0.78819 0.49853 C 0.47701 0.63544 -0.21008 0.94519 -0.41291 0.97816 L -1.01496 1.07622 C -0.46992 0.82129 -1.47827 1.28622 0.05307 0.69025 C 0.3241 0.58483 0.58898 0.45401 0.85701 0.33578 C 0.85071 0.28307 0.87559 0.19634 0.83811 0.17723 C 0.79543 0.1556 0.76016 0.24212 0.7178 0.26501 C 0.53559 0.36329 0.35244 0.45863 0.16567 0.54011 C -0.19244 0.69655 -0.82582 0.77866 -1.09937 0.83221 C -1.15874 0.8698 -1.26787 1.0315 -1.27764 0.94477 C -1.29102 0.82612 -1.19748 0.71293 -1.11968 0.65287 C -0.94331 0.51638 -0.73874 0.45863 -0.54409 0.37757 C -0.22504 0.24464 0.5863 0.05586 0.77717 0.0063 C 0.80378 -0.05565 0.90851 -0.16044 0.85701 -0.17934 C 0.80142 -0.19929 0.7874 -0.05481 0.74284 -0.00609 C 0.69654 0.04431 0.64221 0.08105 0.58803 0.11486 C 0.42599 0.21545 0.2641 0.31835 0.09528 0.39626 C -1.91055 1.3236 -0.64346 0.64678 -1.27764 0.98866 C -1.25291 1.17639 -1.28771 1.07139 -1.05244 0.95527 C -0.44945 0.65749 0.09087 0.45842 0.6411 0.08357 C 0.66425 0.06782 0.68173 0.04032 0.70205 0.0189 C 0.67402 -0.16884 0.70205 -0.01764 0.32205 0.09806 L -1.12283 0.55271 C -1.20661 0.61255 -1.58551 0.83116 -0.99606 0.71335 C 0.12205 0.4895 0.05622 0.47543 0.85701 0.05019 C 0.81685 -0.00756 0.79449 -0.10857 0.73654 -0.12306 C 0.68079 -0.13671 0.63764 -0.04914 0.58646 -0.01659 C -0.4211 0.62158 -0.04394 0.40256 -1.10409 0.90088 C -1.16189 0.95863 -1.34834 1.09365 -1.27764 1.07412 C -1.13732 1.03528 -1.01653 0.91663 -0.88504 0.8404 C -0.81953 0.8026 -0.75323 0.76627 -0.68645 0.73204 C -0.01575 0.38954 -0.30283 0.54662 0.40803 0.20453 C 0.51622 0.15245 0.76803 0.03465 0.85701 -0.07707 C 0.88236 -0.10899 0.78819 -0.06174 0.7537 -0.05418 C 0.50614 0.05439 0.26126 0.17513 0.01087 0.2711 C -0.4189 0.43616 -0.57086 0.51029 -1.00236 0.61738 C -1.08866 0.6388 -1.17653 0.6451 -1.26362 0.65896 C -1.16394 0.55943 -1.15134 0.5441 -0.95858 0.44015 C -0.5296 0.20873 -0.08582 0.02688 0.33937 -0.21672 C 0.4178 -0.26166 0.56205 -0.33453 0.63795 -0.40845 C 0.65071 -0.42084 0.6074 -0.39879 0.5926 -0.39186 C 0.45197 -0.32508 0.31339 -0.25095 0.17197 -0.18732 C -0.07291 -0.07749 -0.32 0.02436 -0.56598 0.12935 C -0.72441 0.19676 -0.88693 0.24842 -1.04142 0.32948 C -1.11023 0.36581 -1.19953 0.3635 -1.24787 0.43805 C -1.27984 0.48698 -1.15102 0.42818 -1.10252 0.42335 L 0.41433 -0.07287 L 0.80063 -0.20412 C 0.77669 -0.18144 0.7537 -0.15645 0.72866 -0.13545 C 0.6937 -0.10626 0.6578 -0.07875 0.62079 -0.05418 C 0.4074 0.08798 0.19244 0.22553 -0.02205 0.36497 L -0.27071 0.52562 C -0.29575 0.67303 -0.29386 0.59554 -0.03921 0.52772 C 0.10362 0.4895 0.24614 0.44729 0.38614 0.39416 C 0.50662 0.34859 0.62473 0.29252 0.74126 0.23162 C 0.76866 0.21713 0.83921 0.19382 0.81622 0.16904 C 0.78394 0.13397 0.73292 0.1745 0.69118 0.17723 C 0.34614 0.27299 0.35244 0.27761 -0.01575 0.35048 C -0.43165 0.43259 -0.20598 0.36686 -0.40976 0.42965 C -0.28189 0.45716 -0.35748 0.44456 -0.10803 0.43805 L 0.27355 0.42335 C 0.38158 0.40802 0.48992 0.39731 0.59732 0.37757 C 0.73008 0.353 0.69055 0.3509 0.63953 0.33788 C 0.42441 0.36623 0.34347 0.38177 0.13292 0.39206 L -0.42866 0.41306 L -1.08677 0.39626 C -1.11071 0.39332 -1.15464 0.33935 -1.1337 0.32339 C -1.03338 0.24632 -0.91685 0.2123 -0.80378 0.17933 C -0.59795 0.11948 -0.38866 0.0842 -0.18 0.04599 C 0.36803 -0.0546 0.39386 -0.04851 0.85701 -0.08967 C 0.75843 -0.00546 0.79496 -0.03087 0.5926 0.04599 C 0.46914 0.09281 0.34425 0.13397 0.2189 0.17114 C -0.23685 0.30575 -0.19606 0.27929 -0.68488 0.34208 C -0.76614 0.33368 -0.78614 0.33935 -0.57701 0.26291 C -0.43244 0.20978 -0.28661 0.16148 -0.13921 0.12305 C 1.26788 -0.24276 0.48488 0.00651 0.85701 -0.11256 C 0.85181 -0.10773 0.84693 -0.10185 0.84126 -0.09786 C 0.62504 0.05397 0.57103 0.08546 0.27984 0.20243 C -0.42362 0.48467 -0.62268 0.53549 -1.27764 0.74044 C -1.26409 0.97165 -1.29732 0.84817 -1.00866 0.73624 C 0.59858 0.11339 -0.17401 0.46514 0.85701 -0.02919 C 0.8378 -0.24738 0.87606 -0.15561 0.66929 -0.04788 C 0.39937 0.0926 0.12866 0.22994 -0.14394 0.36077 C -0.29417 0.43301 -0.44346 0.51281 -0.5989 0.56111 C -0.69323 0.59029 -0.97401 0.68857 -0.88189 0.64867 C -0.7274 0.58168 -0.57008 0.52583 -0.41134 0.47963 C -0.03244 0.3698 0.35953 0.32087 0.72551 0.15014 C 0.86677 0.08441 0.9011 0.08441 0.81937 0.09386 L -0.46299 0.52772 L -1.00866 0.69445 C -1.05968 0.80785 -1.00992 0.69151 -0.75212 0.62158 C -0.54315 0.56468 -0.3337 0.51239 -0.12362 0.46304 C 0.12882 0.40382 0.38205 0.35174 0.6348 0.2963 L 0.79906 0.21902 C 0.70441 0.26501 0.6115 0.31835 0.51449 0.35468 C 0.1704 0.48341 0.04252 0.54557 -0.31748 0.61948 C -0.43874 0.64426 -0.56142 0.6514 -0.68331 0.66736 C -0.71984 0.664 -0.82205 0.68626 -0.79275 0.65707 C -0.73417 0.59827 -0.65496 0.58819 -0.58331 0.5674 C 0.91402 0.13271 0.01591 0.46409 0.78504 0.16904 C 0.85418 0.09512 0.80504 0.1535 0.59732 0.18563 C 0.46 0.20684 0.47858 0.19865 0.29543 0.20243 C 0.23244 0.1934 0.16866 0.19067 0.1063 0.17534 C 0.01685 0.15308 -0.07086 0.11486 -0.14551 0.04389 C -0.16677 0.02352 -0.18205 -0.00609 -0.20031 -0.03129 C -0.19874 -0.04368 -0.19937 -0.05712 -0.19559 -0.06867 C -0.19275 -0.07728 -0.18645 -0.08295 -0.18142 -0.08967 C -0.17134 -0.10311 -0.17118 -0.10248 -0.1611 -0.11046 C -0.16378 -0.11193 -0.1696 -0.11823 -0.16897 -0.11466 C -0.16803 -0.10836 -0.1622 -0.10542 -0.15953 -0.09996 C -0.15748 -0.09555 -0.15701 -0.08988 -0.15496 -0.08547 C -0.1537 -0.08295 -0.15149 -0.08169 -0.15023 -0.07917 C -0.14614 -0.07119 -0.14331 -0.06216 -0.13921 -0.05418 C -0.13323 -0.04221 -0.12346 -0.02079 -0.11417 -0.01659 L -0.10016 -0.01029 C -0.09858 -0.00966 -0.09701 -0.00924 -0.09543 -0.00819 L -0.08299 0 C -0.08094 0.00147 -0.0789 0.00357 -0.07669 0.0042 L -0.07039 0.0063 C -0.06787 0.0084 -0.06535 0.01071 -0.06268 0.0126 C -0.0611 0.01365 -0.05937 0.01344 -0.05795 0.0147 C -0.05606 0.01638 -0.05496 0.01911 -0.05323 0.021 C -0.05086 0.02331 -0.04803 0.02499 -0.04535 0.02709 C -0.04378 0.02856 -0.04236 0.03024 -0.04079 0.03129 C -0.03449 0.0357 -0.02866 0.04095 -0.02205 0.04389 C -0.02047 0.04452 -0.01575 0.04515 -0.01732 0.04599 C -0.02031 0.04725 -0.02346 0.04599 -0.02661 0.04599 L -0.03449 0.05838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0047 0.0126 0.00079 0.0252 0.00142 0.03759 C 0.00173 0.04242 0.00252 0.04725 0.00299 0.05229 C 0.00362 0.05775 0.0041 0.06342 0.00457 0.06887 C 0.00882 0.11696 0.00583 0.09218 0.01087 0.12935 C 0.01118 0.13733 0.01213 0.17387 0.01402 0.18773 C 0.01465 0.19277 0.01606 0.19739 0.01717 0.20243 C 0.0178 0.21167 0.01858 0.22574 0.02032 0.23582 C 0.0211 0.24065 0.02252 0.24548 0.02331 0.25031 C 0.0241 0.25451 0.02425 0.25871 0.02488 0.26291 C 0.02536 0.26564 0.02599 0.26837 0.02646 0.2711 C 0.02851 0.28286 0.02788 0.2816 0.02961 0.2942 C 0.03008 0.29756 0.03071 0.30113 0.03118 0.30449 C 0.03166 0.31835 0.03213 0.33242 0.03276 0.34628 C 0.03355 0.35972 0.03528 0.37778 0.03906 0.38996 C 0.04 0.39353 0.04095 0.3971 0.04221 0.40046 C 0.04299 0.40277 0.04425 0.40466 0.04536 0.40676 C 0.04693 0.41012 0.04788 0.41432 0.04992 0.41726 C 0.05166 0.41936 0.05418 0.41999 0.05622 0.42125 C 0.05937 0.42062 0.06252 0.42041 0.06567 0.41915 C 0.06992 0.41768 0.07402 0.41516 0.07811 0.41306 C 0.10268 0.39962 0.08205 0.40949 0.11103 0.39206 C 0.12079 0.38618 0.13087 0.38135 0.14063 0.37547 C 0.15134 0.36896 0.16126 0.36098 0.17197 0.35468 C 0.19213 0.34271 0.27528 0.29714 0.30488 0.2774 C 0.32158 0.26627 0.33795 0.2543 0.35496 0.24401 C 0.42252 0.20348 0.39669 0.23582 0.48158 0.15854 C 0.49307 0.14804 0.50488 0.13838 0.51606 0.12725 C 0.51811 0.12515 0.52473 0.1199 0.52221 0.12095 C 0.48441 0.13796 0.49024 0.14111 0.45339 0.16274 C 0.39638 0.19613 0.26882 0.25661 0.23449 0.269 L 0.12504 0.30869 C 0.03827 0.3383 -0.0337 0.36119 -0.12205 0.38177 C -0.16677 0.39206 -0.21149 0.40256 -0.25653 0.40886 C -0.29606 0.41432 -0.33575 0.41432 -0.37543 0.41726 L -0.53638 0.41516 C -0.54268 0.41495 -0.55622 0.41915 -0.55512 0.41096 C -0.5537 0.3992 -0.5411 0.39563 -0.53323 0.38996 C -0.50315 0.36854 -0.47291 0.3467 -0.4411 0.32948 C -0.32236 0.26501 -0.1496 0.19403 -0.03134 0.15434 C 0.15244 0.0926 0.33827 0.04221 0.52221 -0.01869 C 0.5978 -0.04368 0.67465 -0.06279 0.74898 -0.09387 C 0.78662 -0.10941 0.82095 -0.13692 0.85701 -0.15834 C 0.85276 -0.16737 0.85229 -0.18417 0.84441 -0.18543 C 0.79355 -0.19236 0.74599 -0.16338 0.70362 -0.13125 C 0.64551 -0.08736 0.58914 -0.03927 0.53166 0.0063 C 0.49433 0.03591 0.45921 0.07181 0.41906 0.09386 C 0.3737 0.11885 0.32914 0.14678 0.28299 0.16904 C 0.18772 0.21503 0.08473 0.2543 -0.01575 0.2753 C -0.05653 0.28391 -0.09811 0.28517 -0.13921 0.29 C -0.16787 0.2879 -0.19701 0.29 -0.22535 0.2837 C -0.23464 0.2816 -0.24708 0.27698 -0.25023 0.26501 C -0.25417 0.2501 -0.2496 0.23162 -0.24252 0.21902 C -0.19527 0.13544 -0.09638 0.05565 -0.03764 0.0063 C 0.15134 -0.15204 0.29748 -0.24906 0.51764 -0.37086 C 0.57292 -0.40152 0.6274 -0.43427 0.68331 -0.46262 C 0.72709 -0.48488 0.77197 -0.50294 0.81622 -0.5231 C 0.82725 -0.521 0.8548 -0.52961 0.84914 -0.51701 C 0.83921 -0.49475 0.81512 -0.49223 0.79748 -0.48152 C 0.69024 -0.41643 0.61906 -0.37905 0.50032 -0.33558 C 0.33685 -0.27531 0.18236 -0.23709 0.01402 -0.20622 C -0.06346 -0.19194 -0.14126 -0.18333 -0.21905 -0.17304 C -0.36378 -0.15372 -0.33984 -0.15645 -0.44582 -0.15015 C -0.34425 -0.18942 -0.50173 -0.12663 -0.30661 -0.21861 C -0.26016 -0.24066 -0.21307 -0.26019 -0.16582 -0.27909 C -0.01748 -0.33873 0.03858 -0.35826 0.19071 -0.39795 C 0.24725 -0.41286 0.3041 -0.42735 0.36126 -0.43763 C 0.40929 -0.44624 0.4652 -0.44918 0.51606 -0.45233 C 0.49669 -0.43071 0.48 -0.40425 0.45811 -0.38766 C 0.21134 -0.20034 0.31071 -0.26775 0.03748 -0.09597 C 0.01008 -0.07854 -0.01779 -0.06279 -0.04535 -0.04578 C -0.05638 -0.03906 -0.07827 -0.02499 -0.07827 -0.02499 C -0.03055 -0.00672 -0.05937 -0.0147 0.02803 -0.01869 L 0.16882 -0.02709 L 0.85701 -0.02499 C 0.86646 -0.02457 0.84095 -0.0105 0.83197 -0.00609 C 0.76473 0.02646 0.69795 0.06195 0.62866 0.08546 C 0.49355 0.13145 0.36 0.18521 0.22362 0.22322 C 0.05008 0.27152 -0.07055 0.30932 -0.24409 0.34208 C -0.4096 0.37337 -0.43401 0.37064 -0.58488 0.37967 C -0.59937 0.37883 -0.64094 0.38786 -0.62866 0.37757 C -0.57953 0.33683 -0.38378 0.23834 -0.32378 0.21272 C -0.22 0.16841 -0.06047 0.11444 0.04536 0.08756 C 0.33921 0.01323 0.3304 0.01743 0.54268 -0.01659 C 0.55512 -0.01323 0.58315 -0.02268 0.58016 -0.00609 C 0.57528 0.02037 0.54929 0.03024 0.53166 0.04389 C 0.49701 0.07076 0.46047 0.09344 0.42378 0.11486 C 0.2926 0.19067 0.1948 0.23456 0.05465 0.2858 C -0.02142 0.31352 -0.09795 0.33998 -0.17527 0.36077 C -0.44945 0.43511 -0.55543 0.45422 -0.79433 0.50273 C -0.67071 0.51911 -0.81464 0.50252 -0.46929 0.39206 C 0.69008 0.02205 0.25748 0.21923 0.85701 -0.07497 C 0.84504 -0.16947 0.85559 -0.27447 0.82095 -0.35847 C 0.80709 -0.39207 0.76378 -0.37149 0.73496 -0.37086 C 0.68063 -0.37002 0.62646 -0.35973 0.57229 -0.35427 L 0.34236 -0.30009 C 0.1641 -0.25347 -0.00441 -0.20391 -0.17842 -0.13335 C -0.32409 -0.07413 -0.55779 0.0189 -0.72394 0.11675 C -0.73559 0.12368 -0.74582 0.13355 -0.75685 0.14195 C -0.65921 0.1577 -0.73338 0.15539 -0.58645 0.10016 C -0.45244 0.04977 -0.31748 0.00315 -0.18299 -0.04578 L 0.04835 -0.13125 C 0.12536 -0.15876 0.20378 -0.17892 0.27984 -0.21042 C 0.37843 -0.25137 0.66646 -0.39816 0.57543 -0.33348 L 0.55197 -0.31668 C 0.52378 -0.2961 0.49606 -0.27426 0.46756 -0.2541 C 0.42095 -0.22134 0.37591 -0.18333 0.32677 -0.15834 C 0.26425 -0.12642 0.20236 -0.09198 0.13906 -0.06258 C -0.0052 0.00462 -0.14882 0.07517 -0.29559 0.13145 C -0.37968 0.16358 -0.55795 0.22847 -0.64897 0.2753 C -0.67244 0.28748 -0.6937 0.30596 -0.71622 0.32129 C -0.7696 0.44015 -0.72992 0.34481 -0.43638 0.36287 C -0.33953 0.36896 -0.24252 0.3656 -0.14551 0.36707 L 0.22977 0.37337 C 0.4389 0.35321 0.65638 0.39374 0.85701 0.31289 C 1.10772 0.21188 0.84614 0.12137 0.8241 0.11276 C 0.5463 0.12053 0.86914 0.10625 0.18284 0.25031 C 0.03386 0.2816 -0.1148 0.3173 -0.26441 0.34418 L -0.48488 0.38387 C 0.16977 0.1115 -0.19417 0.24674 0.40032 0.05439 L 0.55512 0.0021 L 0.63953 -0.02709 C 0.63591 -0.02436 0.63213 -0.02163 0.62866 -0.01869 C 0.59355 0.01029 0.56205 0.0483 0.52378 0.06887 C 0.3874 0.14216 0.23685 0.22931 0.0937 0.2879 C -0.02346 0.33578 -0.14031 0.38618 -0.25968 0.42335 C -0.31543 0.44078 -0.37086 0.46052 -0.42708 0.47564 C -0.52031 0.50042 -0.53669 0.50042 -0.61291 0.50882 C -0.55921 0.46913 -0.53307 0.44834 -0.46771 0.41096 C -0.22173 0.27047 0.04567 0.18605 0.27197 -0.0042 C 0.39937 -0.11109 0.35764 -0.05376 0.41591 -0.14805 C 0.23906 -0.22008 0.36488 -0.18585 0.02961 -0.10206 L -0.5411 0.04599 L -0.88047 0.13355 L -1.20252 0.21482 C -1.22756 0.23855 -1.2652 0.24842 -1.27764 0.2858 C -1.28882 0.3194 -1.28945 0.39017 -1.26205 0.39416 C -1.15638 0.41012 -1.05149 0.35384 -0.94614 0.33578 C -0.60897 0.27803 -0.27055 0.23456 0.06567 0.16694 C 0.56347 0.06657 0.29984 0.11549 0.85701 0.0231 C 0.83874 -0.00126 0.85528 0.01533 0.80851 0.04809 C 0.77811 0.06929 0.74772 0.09071 0.71622 0.10856 C 0.62016 0.16274 0.45654 0.23855 0.36126 0.269 C 0.14205 0.33893 -0.2526 0.44981 -0.50677 0.50273 C -1.13716 0.63397 -0.96945 0.61675 -1.26362 0.64237 C -1.08803 0.70096 -0.91039 0.53612 -0.73338 0.48593 C -0.62724 0.4559 -0.07858 0.3257 0.00457 0.2879 C 0.29433 0.15602 0.57292 -0.01659 0.85701 -0.16884 C 0.85638 -0.19446 0.87433 -0.24087 0.85543 -0.24591 C 0.82583 -0.25347 0.80095 -0.21105 0.77559 -0.18942 C 0.68725 -0.11466 0.60551 -0.02541 0.51449 0.04389 C 0.28614 0.21755 0.05937 0.39794 -0.18142 0.53801 C -0.74724 0.86749 -0.37496 0.66421 -1.27764 1.07622 C -1.32394 1.09722 -1.18441 1.03612 -1.13842 1.01365 C -0.16441 0.53423 -0.79874 0.83263 -0.20031 0.56929 L 0.50977 0.25451 C 0.67008 0.18248 0.68063 0.18164 0.61449 0.19823 C 0.41213 0.30533 0.39937 0.31499 0.08914 0.43805 C -0.00771 0.47648 -0.10645 0.5063 -0.20488 0.53612 L -1.27764 0.8509 C -1.10236 0.94435 -1.27953 0.85972 -0.80378 0.70075 L 0.85701 0.16484 C 0.84394 0.11339 0.85669 0.02646 0.8178 0.0105 C 0.77591 -0.00693 0.74488 0.07685 0.7052 0.10226 C 0.48299 0.24401 0.2611 0.38765 0.03276 0.51092 C -0.28142 0.68059 -0.59984 0.8362 -0.9211 0.98026 C -1.02047 1.02478 -1.12645 1.11381 -1.22756 1.07622 C -1.30236 1.0483 -1.08976 0.979 -1.01653 0.94477 C -0.49937 0.70411 0.03229 0.51827 0.54268 0.25241 L 0.74284 0.14804 C 0.75953 0.12788 0.7863 0.11633 0.79276 0.08756 C 0.79622 0.07223 0.76851 0.0821 0.75685 0.08546 C 0.55858 0.14552 0.36284 0.22049 0.1641 0.2774 C -0.09071 0.35048 -0.34834 0.40613 -0.60362 0.47564 C -0.82882 0.53675 -1.05291 0.60478 -1.27764 0.66946 C -1.20945 1.1787 -1.29527 0.76249 -0.38472 0.58609 C -0.19748 0.54977 -0.00756 0.542 0.17984 0.50693 C 0.40646 0.46409 0.63118 0.40403 0.85701 0.35258 C 0.79229 0.23603 0.85355 0.30785 0.69276 0.37967 C 0.51307 0.45989 0.33244 0.53759 0.14851 0.59848 C -0.32472 0.75577 -1.27764 1.03444 -1.27764 1.03444 C -1.27039 1.0483 -1.2685 1.07706 -1.25575 1.07622 C -1.11968 1.06552 -0.98582 1.02436 -0.85071 1.00105 C -0.73984 0.98194 -0.6285 0.96808 -0.51779 0.94897 L 0.78504 0.71944 C 0.80488 0.6472 0.88945 0.55082 0.84441 0.50273 C 0.7926 0.44729 0.33229 0.47249 0.27055 0.47564 C -1.44016 0.55796 0.23244 0.47627 -0.80535 0.54641 C -0.96268 0.55712 -1.12016 0.56321 -1.27764 0.57139 C -1.07071 0.53759 -0.96157 0.51533 -0.7474 0.50063 C -0.47149 0.48152 -0.19496 0.47165 0.08126 0.45464 L 0.85701 0.40256 C 0.70425 0.39836 0.82362 0.39122 0.58173 0.47963 C 0.49244 0.51239 0.40362 0.5483 0.31276 0.57139 C -0.1137 0.67975 -0.54346 0.76333 -0.9696 0.87379 C -1.07386 0.90088 -1.18063 0.92629 -1.27764 0.98446 C -1.32047 1.01008 -1.18378 0.97753 -1.13685 0.97396 L -0.46299 0.82591 C -0.14929 0.76522 0.16882 0.74128 0.48 0.66106 C 0.61071 0.62746 0.73323 0.55124 0.85701 0.48593 C 0.87843 0.47459 0.81103 0.49433 0.78819 0.49853 C 0.47701 0.63544 -0.21008 0.94519 -0.41291 0.97816 L -1.01496 1.07622 C -0.46992 0.82129 -1.47827 1.28622 0.05307 0.69025 C 0.3241 0.58483 0.58898 0.45401 0.85701 0.33578 C 0.85071 0.28307 0.87559 0.19634 0.83811 0.17723 C 0.79543 0.1556 0.76016 0.24212 0.7178 0.26501 C 0.53559 0.36329 0.35244 0.45863 0.16567 0.54011 C -0.19244 0.69655 -0.82582 0.77866 -1.09937 0.83221 C -1.15874 0.8698 -1.26787 1.0315 -1.27764 0.94477 C -1.29102 0.82612 -1.19748 0.71293 -1.11968 0.65287 C -0.94331 0.51638 -0.73874 0.45863 -0.54409 0.37757 C -0.22504 0.24464 0.5863 0.05586 0.77717 0.0063 C 0.80378 -0.05565 0.90851 -0.16044 0.85701 -0.17934 C 0.80142 -0.19929 0.7874 -0.05481 0.74284 -0.00609 C 0.69654 0.04431 0.64221 0.08105 0.58803 0.11486 C 0.42599 0.21545 0.2641 0.31835 0.09528 0.39626 C -1.91055 1.3236 -0.64346 0.64678 -1.27764 0.98866 C -1.25291 1.17639 -1.28771 1.07139 -1.05244 0.95527 C -0.44945 0.65749 0.09087 0.45842 0.6411 0.08357 C 0.66425 0.06782 0.68173 0.04032 0.70205 0.0189 C 0.67402 -0.16884 0.70205 -0.01764 0.32205 0.09806 L -1.12283 0.55271 C -1.20661 0.61255 -1.58551 0.83116 -0.99606 0.71335 C 0.12205 0.4895 0.05622 0.47543 0.85701 0.05019 C 0.81685 -0.00756 0.79449 -0.10857 0.73654 -0.12306 C 0.68079 -0.13671 0.63764 -0.04914 0.58646 -0.01659 C -0.4211 0.62158 -0.04394 0.40256 -1.10409 0.90088 C -1.16189 0.95863 -1.34834 1.09365 -1.27764 1.07412 C -1.13732 1.03528 -1.01653 0.91663 -0.88504 0.8404 C -0.81953 0.8026 -0.75323 0.76627 -0.68645 0.73204 C -0.01575 0.38954 -0.30283 0.54662 0.40803 0.20453 C 0.51622 0.15245 0.76803 0.03465 0.85701 -0.07707 C 0.88236 -0.10899 0.78819 -0.06174 0.7537 -0.05418 C 0.50614 0.05439 0.26126 0.17513 0.01087 0.2711 C -0.4189 0.43616 -0.57086 0.51029 -1.00236 0.61738 C -1.08866 0.6388 -1.17653 0.6451 -1.26362 0.65896 C -1.16394 0.55943 -1.15134 0.5441 -0.95858 0.44015 C -0.5296 0.20873 -0.08582 0.02688 0.33937 -0.21672 C 0.4178 -0.26166 0.56205 -0.33453 0.63795 -0.40845 C 0.65071 -0.42084 0.6074 -0.39879 0.5926 -0.39186 C 0.45197 -0.32508 0.31339 -0.25095 0.17197 -0.18732 C -0.07291 -0.07749 -0.32 0.02436 -0.56598 0.12935 C -0.72441 0.19676 -0.88693 0.24842 -1.04142 0.32948 C -1.11023 0.36581 -1.19953 0.3635 -1.24787 0.43805 C -1.27984 0.48698 -1.15102 0.42818 -1.10252 0.42335 L 0.41433 -0.07287 L 0.80063 -0.20412 C 0.77669 -0.18144 0.7537 -0.15645 0.72866 -0.13545 C 0.6937 -0.10626 0.6578 -0.07875 0.62079 -0.05418 C 0.4074 0.08798 0.19244 0.22553 -0.02205 0.36497 L -0.27071 0.52562 C -0.29575 0.67303 -0.29386 0.59554 -0.03921 0.52772 C 0.10362 0.4895 0.24614 0.44729 0.38614 0.39416 C 0.50662 0.34859 0.62473 0.29252 0.74126 0.23162 C 0.76866 0.21713 0.83921 0.19382 0.81622 0.16904 C 0.78394 0.13397 0.73292 0.1745 0.69118 0.17723 C 0.34614 0.27299 0.35244 0.27761 -0.01575 0.35048 C -0.43165 0.43259 -0.20598 0.36686 -0.40976 0.42965 C -0.28189 0.45716 -0.35748 0.44456 -0.10803 0.43805 L 0.27355 0.42335 C 0.38158 0.40802 0.48992 0.39731 0.59732 0.37757 C 0.73008 0.353 0.69055 0.3509 0.63953 0.33788 C 0.42441 0.36623 0.34347 0.38177 0.13292 0.39206 L -0.42866 0.41306 L -1.08677 0.39626 C -1.11071 0.39332 -1.15464 0.33935 -1.1337 0.32339 C -1.03338 0.24632 -0.91685 0.2123 -0.80378 0.17933 C -0.59795 0.11948 -0.38866 0.0842 -0.18 0.04599 C 0.36803 -0.0546 0.39386 -0.04851 0.85701 -0.08967 C 0.75843 -0.00546 0.79496 -0.03087 0.5926 0.04599 C 0.46914 0.09281 0.34425 0.13397 0.2189 0.17114 C -0.23685 0.30575 -0.19606 0.27929 -0.68488 0.34208 C -0.76614 0.33368 -0.78614 0.33935 -0.57701 0.26291 C -0.43244 0.20978 -0.28661 0.16148 -0.13921 0.12305 C 1.26788 -0.24276 0.48488 0.00651 0.85701 -0.11256 C 0.85181 -0.10773 0.84693 -0.10185 0.84126 -0.09786 C 0.62504 0.05397 0.57103 0.08546 0.27984 0.20243 C -0.42362 0.48467 -0.62268 0.53549 -1.27764 0.74044 C -1.26409 0.97165 -1.29732 0.84817 -1.00866 0.73624 C 0.59858 0.11339 -0.17401 0.46514 0.85701 -0.02919 C 0.8378 -0.24738 0.87606 -0.15561 0.66929 -0.04788 C 0.39937 0.0926 0.12866 0.22994 -0.14394 0.36077 C -0.29417 0.43301 -0.44346 0.51281 -0.5989 0.56111 C -0.69323 0.59029 -0.97401 0.68857 -0.88189 0.64867 C -0.7274 0.58168 -0.57008 0.52583 -0.41134 0.47963 C -0.03244 0.3698 0.35953 0.32087 0.72551 0.15014 C 0.86677 0.08441 0.9011 0.08441 0.81937 0.09386 L -0.46299 0.52772 L -1.00866 0.69445 C -1.05968 0.80785 -1.00992 0.69151 -0.75212 0.62158 C -0.54315 0.56468 -0.3337 0.51239 -0.12362 0.46304 C 0.12882 0.40382 0.38205 0.35174 0.6348 0.2963 L 0.79906 0.21902 C 0.70441 0.26501 0.6115 0.31835 0.51449 0.35468 C 0.1704 0.48341 0.04252 0.54557 -0.31748 0.61948 C -0.43874 0.64426 -0.56142 0.6514 -0.68331 0.66736 C -0.71984 0.664 -0.82205 0.68626 -0.79275 0.65707 C -0.73417 0.59827 -0.65496 0.58819 -0.58331 0.5674 C 0.91402 0.13271 0.01591 0.46409 0.78504 0.16904 C 0.85418 0.09512 0.80504 0.1535 0.59732 0.18563 C 0.46 0.20684 0.47858 0.19865 0.29543 0.20243 C 0.23244 0.1934 0.16866 0.19067 0.1063 0.17534 C 0.01685 0.15308 -0.07086 0.11486 -0.14551 0.04389 C -0.16677 0.02352 -0.18205 -0.00609 -0.20031 -0.03129 C -0.19874 -0.04368 -0.19937 -0.05712 -0.19559 -0.06867 C -0.19275 -0.07728 -0.18645 -0.08295 -0.18142 -0.08967 C -0.17134 -0.10311 -0.17118 -0.10248 -0.1611 -0.11046 C -0.16378 -0.11193 -0.1696 -0.11823 -0.16897 -0.11466 C -0.16803 -0.10836 -0.1622 -0.10542 -0.15953 -0.09996 C -0.15748 -0.09555 -0.15701 -0.08988 -0.15496 -0.08547 C -0.1537 -0.08295 -0.15149 -0.08169 -0.15023 -0.07917 C -0.14614 -0.07119 -0.14331 -0.06216 -0.13921 -0.05418 C -0.13323 -0.04221 -0.12346 -0.02079 -0.11417 -0.01659 L -0.10016 -0.01029 C -0.09858 -0.00966 -0.09701 -0.00924 -0.09543 -0.00819 L -0.08299 0 C -0.08094 0.00147 -0.0789 0.00357 -0.07669 0.0042 L -0.07039 0.0063 C -0.06787 0.0084 -0.06535 0.01071 -0.06268 0.0126 C -0.0611 0.01365 -0.05937 0.01344 -0.05795 0.0147 C -0.05606 0.01638 -0.05496 0.01911 -0.05323 0.021 C -0.05086 0.02331 -0.04803 0.02499 -0.04535 0.02709 C -0.04378 0.02856 -0.04236 0.03024 -0.04079 0.03129 C -0.03449 0.0357 -0.02866 0.04095 -0.02205 0.04389 C -0.02047 0.04452 -0.01575 0.04515 -0.01732 0.04599 C -0.02031 0.04725 -0.02346 0.04599 -0.02661 0.04599 L -0.03449 0.05838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5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6"/>
          <a:stretch/>
        </p:blipFill>
        <p:spPr>
          <a:xfrm>
            <a:off x="638112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7"/>
          <a:stretch/>
        </p:blipFill>
        <p:spPr>
          <a:xfrm>
            <a:off x="3969120" y="277200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937080" y="670560"/>
            <a:ext cx="2468640" cy="1706880"/>
          </a:xfrm>
          <a:prstGeom prst="wedgeRect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粗標準楷體" panose="020B0602010101010101" pitchFamily="34" charset="-120"/>
                <a:ea typeface="文鼎粗標準楷體" panose="020B0602010101010101" pitchFamily="34" charset="-120"/>
              </a:rPr>
              <a:t>一見如故</a:t>
            </a:r>
          </a:p>
        </p:txBody>
      </p:sp>
      <p:sp>
        <p:nvSpPr>
          <p:cNvPr id="6" name="矩形圖說文字 5"/>
          <p:cNvSpPr/>
          <p:nvPr/>
        </p:nvSpPr>
        <p:spPr>
          <a:xfrm>
            <a:off x="4051740" y="777240"/>
            <a:ext cx="2468640" cy="1706880"/>
          </a:xfrm>
          <a:prstGeom prst="wedgeRectCallou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一鼓作氣</a:t>
            </a:r>
          </a:p>
        </p:txBody>
      </p:sp>
      <p:sp>
        <p:nvSpPr>
          <p:cNvPr id="7" name="矩形圖說文字 6"/>
          <p:cNvSpPr/>
          <p:nvPr/>
        </p:nvSpPr>
        <p:spPr>
          <a:xfrm>
            <a:off x="7040880" y="777240"/>
            <a:ext cx="2468640" cy="1706880"/>
          </a:xfrm>
          <a:prstGeom prst="wedgeRectCallou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粗標準楷體" panose="020B0602010101010101" pitchFamily="34" charset="-120"/>
                <a:ea typeface="文鼎粗標準楷體" panose="020B0602010101010101" pitchFamily="34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4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5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矩形圖說文字 3"/>
          <p:cNvSpPr/>
          <p:nvPr/>
        </p:nvSpPr>
        <p:spPr>
          <a:xfrm>
            <a:off x="2728500" y="777240"/>
            <a:ext cx="2468640" cy="1706880"/>
          </a:xfrm>
          <a:prstGeom prst="wedgeRect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>
                <a:latin typeface="文鼎粗明" panose="020B0609010101010101" pitchFamily="49" charset="-120"/>
                <a:ea typeface="文鼎粗明" panose="020B0609010101010101" pitchFamily="49" charset="-120"/>
              </a:rPr>
              <a:t>小熊，那你呢？</a:t>
            </a:r>
            <a:endParaRPr lang="zh-TW" altLang="en-US" sz="2800" dirty="0">
              <a:latin typeface="文鼎粗明" panose="020B0609010101010101" pitchFamily="49" charset="-120"/>
              <a:ea typeface="文鼎粗明" panose="020B0609010101010101" pitchFamily="49" charset="-120"/>
            </a:endParaRPr>
          </a:p>
        </p:txBody>
      </p:sp>
      <p:sp>
        <p:nvSpPr>
          <p:cNvPr id="5" name="矩形圖說文字 4"/>
          <p:cNvSpPr/>
          <p:nvPr/>
        </p:nvSpPr>
        <p:spPr>
          <a:xfrm>
            <a:off x="5913360" y="777240"/>
            <a:ext cx="2468640" cy="1706880"/>
          </a:xfrm>
          <a:prstGeom prst="wedgeRect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>
                <a:latin typeface="文鼎粗明" panose="020B0609010101010101" pitchFamily="49" charset="-120"/>
                <a:ea typeface="文鼎粗明" panose="020B0609010101010101" pitchFamily="49" charset="-120"/>
              </a:rPr>
              <a:t>我想想</a:t>
            </a:r>
            <a:r>
              <a:rPr lang="en-US" altLang="zh-TW" sz="2800">
                <a:latin typeface="文鼎粗明" panose="020B0609010101010101" pitchFamily="49" charset="-120"/>
                <a:ea typeface="文鼎粗明" panose="020B0609010101010101" pitchFamily="49" charset="-120"/>
              </a:rPr>
              <a:t>...</a:t>
            </a:r>
            <a:endParaRPr lang="zh-TW" altLang="en-US" sz="2800" dirty="0">
              <a:latin typeface="文鼎粗明" panose="020B0609010101010101" pitchFamily="49" charset="-120"/>
              <a:ea typeface="文鼎粗明" panose="020B0609010101010101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4274880" y="2996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73080" y="202128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矩形圖說文字 4"/>
          <p:cNvSpPr/>
          <p:nvPr/>
        </p:nvSpPr>
        <p:spPr>
          <a:xfrm>
            <a:off x="6972000" y="619200"/>
            <a:ext cx="2468640" cy="1706880"/>
          </a:xfrm>
          <a:prstGeom prst="wedgeRect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文鼎粗明" panose="020B0609010101010101" pitchFamily="49" charset="-120"/>
                <a:ea typeface="文鼎粗明" panose="020B0609010101010101" pitchFamily="49" charset="-120"/>
              </a:rPr>
              <a:t>一個阿婆</a:t>
            </a:r>
            <a:endParaRPr lang="en-US" altLang="zh-TW" sz="2800" dirty="0">
              <a:latin typeface="文鼎粗明" panose="020B0609010101010101" pitchFamily="49" charset="-120"/>
              <a:ea typeface="文鼎粗明" panose="020B0609010101010101" pitchFamily="49" charset="-120"/>
            </a:endParaRPr>
          </a:p>
          <a:p>
            <a:pPr algn="ctr"/>
            <a:endParaRPr lang="en-US" altLang="zh-TW" sz="2800" dirty="0" smtClean="0">
              <a:latin typeface="文鼎粗明" panose="020B0609010101010101" pitchFamily="49" charset="-120"/>
              <a:ea typeface="文鼎粗明" panose="020B0609010101010101" pitchFamily="49" charset="-120"/>
            </a:endParaRPr>
          </a:p>
          <a:p>
            <a:pPr algn="ctr"/>
            <a:endParaRPr lang="zh-TW" altLang="en-US" sz="2800" dirty="0">
              <a:latin typeface="文鼎粗明" panose="020B0609010101010101" pitchFamily="49" charset="-120"/>
              <a:ea typeface="文鼎粗明" panose="020B0609010101010101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5" baseType="lpstr">
      <vt:lpstr>文鼎中黑</vt:lpstr>
      <vt:lpstr>文鼎粗明</vt:lpstr>
      <vt:lpstr>文鼎粗標準楷體</vt:lpstr>
      <vt:lpstr>微軟正黑體</vt:lpstr>
      <vt:lpstr>Alef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2019-11-04T03:11:22Z</dcterms:modified>
  <dc:language>zh-TW</dc:language>
</cp:coreProperties>
</file>