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3.wav"/><Relationship Id="rId7" Type="http://schemas.openxmlformats.org/officeDocument/2006/relationships/audio" Target="../media/audio7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10" Type="http://schemas.openxmlformats.org/officeDocument/2006/relationships/image" Target="../media/image11.png"/><Relationship Id="rId4" Type="http://schemas.openxmlformats.org/officeDocument/2006/relationships/audio" Target="../media/audio4.wav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31520" y="472440"/>
            <a:ext cx="5760720" cy="1859280"/>
          </a:xfrm>
          <a:prstGeom prst="wedgeEllipseCallout">
            <a:avLst>
              <a:gd name="adj1" fmla="val -29299"/>
              <a:gd name="adj2" fmla="val 7841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249680" y="1036320"/>
            <a:ext cx="2483880" cy="1600200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064880" y="1036320"/>
            <a:ext cx="2483880" cy="1600200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7153080" y="1036320"/>
            <a:ext cx="2483880" cy="1600200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407920" y="884160"/>
            <a:ext cx="2483880" cy="1600200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小</a:t>
            </a:r>
            <a:r>
              <a:rPr lang="zh-TW" altLang="en-US" sz="3200" dirty="0"/>
              <a:t>熊，那你呢</a:t>
            </a:r>
            <a:r>
              <a:rPr lang="zh-TW" altLang="en-US" sz="3200" dirty="0" smtClean="0"/>
              <a:t>？</a:t>
            </a:r>
            <a:endParaRPr lang="zh-TW" altLang="en-US" sz="3200" dirty="0"/>
          </a:p>
        </p:txBody>
      </p:sp>
      <p:sp>
        <p:nvSpPr>
          <p:cNvPr id="5" name="雲朵形圖說文字 4"/>
          <p:cNvSpPr/>
          <p:nvPr/>
        </p:nvSpPr>
        <p:spPr>
          <a:xfrm>
            <a:off x="5746560" y="563880"/>
            <a:ext cx="2850480" cy="1920480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</a:p>
          <a:p>
            <a:pPr algn="ctr"/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8"/>
          <a:stretch/>
        </p:blipFill>
        <p:spPr>
          <a:xfrm>
            <a:off x="10383840" y="6744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9"/>
          <a:stretch/>
        </p:blipFill>
        <p:spPr>
          <a:xfrm>
            <a:off x="378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10"/>
          <a:stretch/>
        </p:blipFill>
        <p:spPr>
          <a:xfrm>
            <a:off x="4983720" y="242256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385560" y="847800"/>
            <a:ext cx="2483880" cy="1600200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  <p:pic>
        <p:nvPicPr>
          <p:cNvPr id="8" name="圖片 7"/>
          <p:cNvPicPr/>
          <p:nvPr/>
        </p:nvPicPr>
        <p:blipFill>
          <a:blip r:embed="rId8"/>
          <a:stretch/>
        </p:blipFill>
        <p:spPr>
          <a:xfrm>
            <a:off x="10308720" y="20713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8"/>
          <a:stretch/>
        </p:blipFill>
        <p:spPr>
          <a:xfrm>
            <a:off x="10308720" y="32865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8"/>
          <a:stretch/>
        </p:blipFill>
        <p:spPr>
          <a:xfrm>
            <a:off x="10308720" y="46556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8"/>
          <a:stretch/>
        </p:blipFill>
        <p:spPr>
          <a:xfrm>
            <a:off x="10308720" y="60006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165 0.03192 L -0.11165 0.03213 C -0.1148 0.03717 -0.11826 0.04221 -0.12078 0.04788 C -0.12189 0.0504 -0.12173 0.05334 -0.12236 0.05607 C -0.12267 0.05817 -0.12315 0.06027 -0.12378 0.06216 C -0.12504 0.06531 -0.13023 0.07392 -0.13134 0.07622 C -0.13354 0.08021 -0.13448 0.08546 -0.13748 0.08819 C -0.13937 0.09029 -0.14141 0.09239 -0.14346 0.09428 C -0.14645 0.09701 -0.1496 0.09953 -0.1526 0.10247 C -0.15984 0.10961 -0.15622 0.1073 -0.16315 0.11045 C -0.16708 0.11444 -0.17039 0.12032 -0.17527 0.12263 C -0.18661 0.12767 -0.1726 0.12074 -0.18425 0.12851 C -0.18567 0.12956 -0.1874 0.12956 -0.18882 0.13061 C -0.19197 0.13292 -0.19433 0.13754 -0.19795 0.13859 C -0.20189 0.14006 -0.2063 0.14027 -0.20992 0.14279 C -0.21889 0.14867 -0.21385 0.14573 -0.22504 0.15077 C -0.22661 0.1514 -0.22834 0.15161 -0.2296 0.15287 C -0.23826 0.16043 -0.23118 0.15497 -0.2463 0.16085 C -0.27197 0.17072 -0.24267 0.16064 -0.26141 0.16694 C -0.26283 0.1682 -0.26425 0.17009 -0.26598 0.17093 C -0.26834 0.17219 -0.27102 0.17219 -0.27354 0.17303 C -0.29055 0.17807 -0.26315 0.17135 -0.29307 0.17702 C -0.29574 0.17744 -0.29811 0.1787 -0.30063 0.17891 C -0.30771 0.17996 -0.3148 0.18038 -0.32189 0.18101 L -0.36866 0.17891 C -0.37559 0.17849 -0.38567 0.17681 -0.39291 0.17492 C -0.39496 0.1745 -0.39685 0.17345 -0.39889 0.17303 C -0.40299 0.17198 -0.40708 0.17156 -0.41102 0.17093 C -0.4126 0.1703 -0.41401 0.16946 -0.41559 0.16883 C -0.42267 0.16652 -0.42598 0.16652 -0.4337 0.16484 C -0.43622 0.16421 -0.43874 0.16379 -0.44126 0.16295 C -0.44283 0.16232 -0.44425 0.16127 -0.44582 0.16085 C -0.44929 0.16001 -0.45291 0.15959 -0.45637 0.15875 C -0.45842 0.15833 -0.46047 0.15728 -0.46252 0.15686 C -0.46598 0.15602 -0.46945 0.15539 -0.47307 0.15476 C -0.47448 0.15413 -0.47606 0.15329 -0.47763 0.15287 C -0.48409 0.15077 -0.49055 0.15035 -0.49716 0.14867 C -0.50472 0.14699 -0.50126 0.14699 -0.50787 0.14468 C -0.50992 0.14384 -0.52031 0.1409 -0.52441 0.13859 C -0.53354 0.13334 -0.52708 0.13586 -0.53496 0.13271 C -0.53858 0.13124 -0.54204 0.12998 -0.54567 0.12851 C -0.54866 0.12725 -0.55165 0.12599 -0.55464 0.12452 C -0.55622 0.12389 -0.55763 0.12305 -0.55921 0.12263 L -0.57134 0.11843 C -0.58567 0.10688 -0.57134 0.11717 -0.59102 0.10835 C -0.60126 0.10394 -0.58866 0.10961 -0.60299 0.10247 C -0.60456 0.10163 -0.60598 0.10079 -0.60756 0.10037 C -0.61102 0.09953 -0.61464 0.09911 -0.61811 0.09827 L -0.63181 0.09239 C -0.63322 0.09155 -0.63496 0.09155 -0.63637 0.09029 C -0.63779 0.08903 -0.63921 0.08714 -0.64078 0.0863 C -0.64283 0.08525 -0.64488 0.08504 -0.64693 0.0842 C -0.6485 0.08357 -0.64992 0.08273 -0.65149 0.08231 C -0.6537 0.08147 -0.65952 0.07979 -0.66204 0.07811 C -0.66362 0.07706 -0.66488 0.07497 -0.66661 0.07413 C -0.66945 0.07287 -0.6726 0.07308 -0.67559 0.07224 C -0.67874 0.07119 -0.68157 0.06909 -0.68472 0.06804 L -0.69685 0.06405 C -0.73071 0.06531 -0.74015 0.05481 -0.76031 0.07014 C -0.76189 0.0714 -0.76346 0.07266 -0.76488 0.07413 C -0.76913 0.07895 -0.76945 0.08021 -0.77244 0.0863 C -0.77291 0.08966 -0.77322 0.09302 -0.77385 0.09638 C -0.7748 0.10184 -0.77637 0.10688 -0.77685 0.11255 C -0.77748 0.11717 -0.77779 0.122 -0.77842 0.12662 C -0.77874 0.12872 -0.77952 0.13061 -0.78 0.13271 C -0.7811 0.13922 -0.7822 0.15245 -0.78299 0.15875 C -0.7833 0.16211 -0.78393 0.16547 -0.78441 0.16883 C -0.78504 0.17828 -0.78551 0.18773 -0.78598 0.19718 C -0.78661 0.20978 -0.78677 0.22259 -0.78756 0.2354 C -0.78803 0.24779 -0.78897 0.25955 -0.79055 0.27173 C -0.79086 0.27509 -0.79118 0.27866 -0.79197 0.28181 C -0.7926 0.2837 -0.79937 0.29546 -0.79952 0.29588 C -0.81464 0.32444 -0.79732 0.29399 -0.81165 0.31604 C -0.81338 0.31856 -0.81433 0.32192 -0.81622 0.32402 C -0.81984 0.32843 -0.82661 0.33347 -0.83134 0.3362 C -0.83385 0.33767 -0.83622 0.33914 -0.83889 0.34019 C -0.84141 0.34124 -0.84393 0.34145 -0.84645 0.34229 C -0.8485 0.34292 -0.85055 0.34355 -0.85244 0.34418 C -0.85401 0.34481 -0.85543 0.34586 -0.857 0.34628 C -0.86204 0.34775 -0.86724 0.34817 -0.87212 0.35027 C -0.88 0.35384 -0.87511 0.35195 -0.88724 0.35426 C -0.90787 0.35363 -0.92866 0.35405 -0.94929 0.35237 C -0.95244 0.35216 -0.95543 0.35027 -0.95826 0.34838 C -0.96031 0.34691 -0.96252 0.34586 -0.96441 0.34418 C -0.96787 0.34145 -0.97228 0.33641 -0.97496 0.33221 C -0.97606 0.33032 -0.977 0.32822 -0.97795 0.32612 C -0.97905 0.3236 -0.97952 0.32045 -0.98094 0.31814 C -0.9822 0.31625 -0.98409 0.31541 -0.98551 0.31394 C -0.98598 0.31205 -0.98645 0.30995 -0.98708 0.30806 C -0.98787 0.30533 -0.98929 0.30281 -0.99008 0.29987 C -0.99086 0.29735 -0.99102 0.29462 -0.99149 0.29189 C -0.99008 0.2795 -0.99023 0.26711 -0.98708 0.25535 C -0.98614 0.25241 -0.9748 0.23393 -0.97039 0.22931 C -0.96803 0.227 -0.96535 0.22532 -0.96283 0.22343 C -0.95197 0.2039 -0.96598 0.22742 -0.95071 0.20726 C -0.94897 0.20474 -0.94787 0.20159 -0.9463 0.19907 C -0.93795 0.18626 -0.94551 0.19907 -0.93716 0.18899 C -0.92472 0.1745 -0.93307 0.1787 -0.92204 0.17492 C -0.9022 0.15728 -0.92362 0.17471 -0.90393 0.16295 C -0.90126 0.16127 -0.89905 0.15833 -0.89637 0.15686 C -0.89448 0.1556 -0.89228 0.15581 -0.89023 0.15476 C -0.88819 0.15371 -0.8863 0.15203 -0.88425 0.15077 C -0.88283 0.14993 -0.8811 0.14972 -0.87968 0.14867 C -0.86803 0.1409 -0.88204 0.14783 -0.87071 0.14279 C -0.87181 0.20411 -0.87338 0.21902 -0.87071 0.27362 C -0.87023 0.28076 -0.86945 0.28475 -0.86614 0.28979 C -0.8633 0.2942 -0.86 0.29798 -0.857 0.30197 C -0.85149 0.30932 -0.85322 0.30764 -0.84645 0.31394 C -0.84504 0.31541 -0.84362 0.31709 -0.84189 0.31814 C -0.83511 0.32192 -0.83716 0.31814 -0.83134 0.32213 C -0.817 0.33158 -0.8411 0.31982 -0.81779 0.33011 C -0.79858 0.33872 -0.82913 0.32444 -0.80866 0.3362 C -0.80677 0.33725 -0.80456 0.33746 -0.80267 0.3383 C -0.79952 0.33935 -0.79653 0.34082 -0.79354 0.34229 L -0.78897 0.34418 C -0.77496 0.34355 -0.76078 0.34355 -0.74661 0.34229 C -0.74504 0.34208 -0.74346 0.34145 -0.7422 0.34019 C -0.74031 0.33872 -0.73921 0.33599 -0.73763 0.3341 C -0.73622 0.33263 -0.73464 0.33158 -0.73307 0.33011 C -0.7222 0.30848 -0.73905 0.34145 -0.72551 0.31814 C -0.7233 0.31415 -0.72141 0.30995 -0.71952 0.30596 C -0.717 0.30113 -0.7137 0.29462 -0.71197 0.28979 C -0.71118 0.2879 -0.71102 0.2858 -0.71039 0.2837 C -0.7085 0.27803 -0.7063 0.27299 -0.70441 0.26774 C -0.7033 0.26501 -0.70204 0.26249 -0.70126 0.25955 C -0.69921 0.25136 -0.70063 0.25535 -0.69685 0.24758 C -0.69622 0.24275 -0.69622 0.23792 -0.69527 0.23351 C -0.6937 0.22637 -0.69118 0.22007 -0.68929 0.21335 C -0.68771 0.20789 -0.68645 0.20243 -0.68472 0.19718 C -0.68315 0.19235 -0.68141 0.18773 -0.68015 0.18311 C -0.67889 0.17849 -0.67842 0.17345 -0.67716 0.16883 C -0.6759 0.164 -0.67401 0.15959 -0.6726 0.15476 C -0.67102 0.14951 -0.66945 0.14405 -0.66803 0.13859 C -0.66693 0.1346 -0.6663 0.1304 -0.66504 0.12662 C -0.66378 0.12242 -0.66173 0.11864 -0.66047 0.11444 C -0.65921 0.10982 -0.65874 0.10499 -0.65748 0.10037 C -0.65338 0.08546 -0.65291 0.09764 -0.64992 0.07413 C -0.64945 0.07014 -0.64897 0.06615 -0.64834 0.06216 C -0.64677 0.05166 -0.64724 0.05691 -0.64535 0.04788 C -0.64488 0.04536 -0.64441 0.04263 -0.64393 0.0399 C -0.6433 0.02982 -0.64299 0.01974 -0.64236 0.00966 C -0.64204 0.00504 -0.64126 0.00021 -0.64078 -0.00441 C -0.64015 -0.01239 -0.63984 -0.02058 -0.63937 -0.02856 C -0.63984 -0.03675 -0.63905 -0.04515 -0.64078 -0.05292 C -0.64126 -0.05481 -0.64378 -0.05439 -0.64535 -0.05481 C -0.64787 -0.05565 -0.65039 -0.05607 -0.65291 -0.05691 C -0.66441 -0.06069 -0.64945 -0.05712 -0.66346 -0.0609 C -0.66645 -0.06174 -0.6696 -0.06216 -0.6726 -0.06279 L -0.74362 -0.0609 C -0.74677 -0.06069 -0.7496 -0.05943 -0.75275 -0.0588 C -0.75716 -0.05796 -0.76173 -0.05754 -0.7663 -0.05691 C -0.77653 -0.05229 -0.76393 -0.05754 -0.78 -0.05292 C -0.78141 -0.05229 -0.78299 -0.05145 -0.78441 -0.05082 C -0.78645 -0.04998 -0.7885 -0.04956 -0.79055 -0.04872 C -0.80614 -0.03486 -0.78189 -0.05607 -0.8011 -0.04074 C -0.80425 -0.03822 -0.81023 -0.03276 -0.81023 -0.03255 L -0.81622 -0.02058 C -0.81716 -0.01848 -0.81858 -0.0168 -0.81921 -0.01449 L -0.82378 0.00357 C -0.82425 0.00567 -0.82488 0.00756 -0.82535 0.00966 C -0.82582 0.01239 -0.82614 0.01512 -0.82677 0.01764 C -0.82756 0.02058 -0.82882 0.0231 -0.82976 0.02583 C -0.83039 0.02919 -0.83071 0.03255 -0.83134 0.03591 C -0.83354 0.04746 -0.83244 0.03612 -0.83433 0.04998 C -0.83496 0.0546 -0.83527 0.05943 -0.8359 0.06405 C -0.83622 0.06741 -0.83685 0.07077 -0.83732 0.07413 C -0.83685 0.08147 -0.83669 0.08903 -0.8359 0.09638 C -0.83496 0.10415 -0.83102 0.10709 -0.82834 0.11444 C -0.82724 0.11717 -0.82661 0.12011 -0.82535 0.12263 C -0.82409 0.12494 -0.82204 0.12641 -0.82078 0.12851 C -0.81952 0.1304 -0.81889 0.13271 -0.81779 0.1346 C -0.81637 0.13691 -0.81448 0.13838 -0.81322 0.14069 C -0.80362 0.15686 -0.81134 0.14909 -0.80267 0.15686 C -0.79527 0.17156 -0.80504 0.15413 -0.79354 0.16694 C -0.79212 0.16841 -0.79181 0.17114 -0.79055 0.17303 C -0.78929 0.17471 -0.7874 0.17534 -0.78598 0.17702 C -0.78441 0.1787 -0.78315 0.18122 -0.78141 0.18311 C -0.77858 0.18605 -0.77244 0.19109 -0.77244 0.1913 L -0.76929 0.19718 L -0.76929 0.19109 L -0.67102 0.44708 L -0.38078 0.5399 L -0.34299 0.3845 L -0.46551 0.29189 L -0.56677 0.30386 L -0.61055 0.35636 L -0.61055 0.43091 L -0.50787 0.4391 L -0.44126 0.42482 L -0.30976 0.39059 L -0.24173 0.38261 L -0.26598 0.29987 L -0.4096 0.26165 L -0.53055 0.22742 L -0.66661 0.22532 L -0.66504 0.23351 " pathEditMode="relative" rAng="0" ptsTypes="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0" y="206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9 0.15855 L -0.1359 0.15855 C -0.13953 0.16254 -0.14331 0.16611 -0.14661 0.17052 C -0.15669 0.18396 -0.14205 0.16989 -0.15417 0.1806 C -0.15953 0.19152 -0.1559 0.18501 -0.16614 0.19887 C -0.16771 0.20076 -0.1696 0.20244 -0.17071 0.20475 C -0.17433 0.21189 -0.17417 0.21252 -0.17984 0.21903 C -0.18126 0.2205 -0.18283 0.22155 -0.18441 0.22302 C -0.19874 0.23688 -0.19134 0.23331 -0.20252 0.23709 C -0.21307 0.25116 -0.20142 0.2373 -0.21149 0.24507 C -0.2137 0.24675 -0.21543 0.24948 -0.21764 0.25116 C -0.22157 0.25431 -0.22567 0.25662 -0.22976 0.25935 C -0.23165 0.26061 -0.23386 0.26166 -0.23575 0.26334 C -0.23732 0.2646 -0.23858 0.26649 -0.24031 0.26733 C -0.25921 0.27678 -0.23937 0.26397 -0.25244 0.27132 C -0.25449 0.27258 -0.25638 0.27426 -0.25842 0.27531 C -0.26331 0.27825 -0.26488 0.27762 -0.27055 0.27951 C -0.27638 0.2814 -0.27575 0.28266 -0.28268 0.28539 C -0.28504 0.28644 -0.28771 0.28665 -0.29023 0.28749 C -0.29181 0.28791 -0.29323 0.28896 -0.29464 0.28959 C -0.29716 0.29043 -0.29984 0.29064 -0.3022 0.29148 C -0.30535 0.29274 -0.30834 0.29421 -0.31134 0.29547 C -0.31291 0.29631 -0.31433 0.29757 -0.3159 0.29757 L -0.34614 0.29967 L -0.47606 0.29757 C -0.48016 0.29736 -0.48425 0.2961 -0.48819 0.29547 L -0.51543 0.29148 C -0.52189 0.29043 -0.54598 0.28644 -0.54866 0.28539 C -0.56315 0.27993 -0.55559 0.28203 -0.57134 0.27951 C -0.57496 0.27804 -0.57842 0.27657 -0.58189 0.27531 C -0.60331 0.2688 -0.59039 0.27426 -0.60913 0.26733 C -0.61606 0.26481 -0.63086 0.25872 -0.63795 0.25515 C -0.64299 0.25263 -0.64787 0.24948 -0.65307 0.24717 C -0.65701 0.24549 -0.6611 0.24465 -0.66504 0.24318 C -0.67134 0.24066 -0.68457 0.23436 -0.69086 0.231 C -0.69795 0.22722 -0.70488 0.22281 -0.71197 0.21903 C -0.71449 0.21756 -0.71953 0.21483 -0.71953 0.21483 C -0.72819 0.20349 -0.71953 0.21294 -0.73008 0.20685 C -0.73449 0.20433 -0.74205 0.19341 -0.74378 0.19068 C -0.74724 0.18459 -0.75023 0.17808 -0.75433 0.17262 C -0.75984 0.16506 -0.75937 0.16632 -0.76488 0.15645 C -0.76598 0.15456 -0.76677 0.15225 -0.76787 0.15036 C -0.76992 0.147 -0.77212 0.14385 -0.77401 0.14028 C -0.77559 0.13713 -0.77701 0.13356 -0.77842 0.1302 C -0.77953 0.1281 -0.78079 0.12642 -0.78157 0.12411 C -0.78268 0.12096 -0.78331 0.11718 -0.78457 0.11403 C -0.7863 0.10983 -0.78882 0.10626 -0.79055 0.10206 C -0.8011 0.07686 -0.78173 0.11676 -0.79512 0.08988 C -0.79559 0.08715 -0.79606 0.08442 -0.79669 0.0819 C -0.79764 0.0777 -0.79968 0.06972 -0.79968 0.06972 C -0.79921 0.04494 -0.79905 0.01995 -0.79811 -0.00483 C -0.79811 -0.00693 -0.79701 -0.00882 -0.79669 -0.01092 C -0.79606 -0.01428 -0.7959 -0.01785 -0.79512 -0.021 C -0.79449 -0.02394 -0.79291 -0.02625 -0.79212 -0.02898 C -0.79071 -0.03423 -0.79086 -0.03822 -0.78913 -0.04326 C -0.78142 -0.06342 -0.79102 -0.03255 -0.78299 -0.05733 C -0.77984 -0.06699 -0.78346 -0.06027 -0.77842 -0.0714 C -0.77669 -0.0756 -0.77464 -0.07959 -0.77244 -0.08358 C -0.77086 -0.0861 -0.76929 -0.08862 -0.76787 -0.09156 C -0.76677 -0.09408 -0.7663 -0.09723 -0.76488 -0.09954 C -0.76173 -0.10479 -0.75653 -0.10773 -0.75433 -0.11381 C -0.74598 -0.13586 -0.75701 -0.10878 -0.74677 -0.12788 C -0.74551 -0.1304 -0.7452 -0.13355 -0.74378 -0.13586 C -0.74252 -0.13775 -0.74063 -0.13838 -0.73921 -0.13985 C -0.73748 -0.14174 -0.73638 -0.14426 -0.73464 -0.14594 C -0.73228 -0.14825 -0.72945 -0.14951 -0.72708 -0.15203 C -0.72378 -0.1556 -0.72157 -0.16106 -0.71795 -0.16421 C -0.69795 -0.18206 -0.72771 -0.15623 -0.70897 -0.17009 C -0.7022 -0.17534 -0.69669 -0.18248 -0.68929 -0.18626 C -0.68488 -0.18857 -0.68016 -0.19025 -0.67575 -0.19235 C -0.67417 -0.19298 -0.67275 -0.19403 -0.67118 -0.19445 C -0.66819 -0.19508 -0.66504 -0.1955 -0.66205 -0.19634 C -0.66047 -0.19676 -0.65905 -0.19781 -0.65748 -0.19844 C -0.65512 -0.19928 -0.65244 -0.1997 -0.64992 -0.20033 C -0.63984 -0.1997 -0.62976 -0.20012 -0.61968 -0.19844 C -0.61795 -0.19802 -0.61701 -0.19529 -0.61527 -0.19445 C -0.61134 -0.19256 -0.60708 -0.19235 -0.60315 -0.19025 C -0.59606 -0.18689 -0.58882 -0.18143 -0.58346 -0.17429 C -0.58016 -0.16967 -0.57779 -0.16379 -0.5759 -0.15812 C -0.5748 -0.15476 -0.5737 -0.1514 -0.57291 -0.14804 C -0.57212 -0.14468 -0.57197 -0.14132 -0.57134 -0.13796 C -0.57149 -0.12998 -0.57118 0.00294 -0.57433 0.05355 C -0.57464 0.05712 -0.57543 0.06027 -0.5759 0.06363 C -0.57653 0.06846 -0.57685 0.07308 -0.57748 0.0777 C -0.57795 0.08988 -0.57827 0.10206 -0.5789 0.11403 C -0.57984 0.12768 -0.58031 0.12306 -0.58189 0.13419 C -0.58315 0.14238 -0.58268 0.15078 -0.58504 0.15855 C -0.58598 0.16191 -0.58724 0.16506 -0.58803 0.16863 C -0.59512 0.20412 -0.58724 0.17598 -0.59401 0.19887 C -0.59464 0.20286 -0.59496 0.20685 -0.59559 0.21084 C -0.59764 0.22281 -0.59842 0.2247 -0.60157 0.23499 C -0.60331 0.24801 -0.60252 0.24864 -0.60771 0.26124 C -0.60945 0.26565 -0.61181 0.26922 -0.6137 0.27342 C -0.61527 0.27678 -0.61685 0.27993 -0.61827 0.2835 C -0.62252 0.29421 -0.62457 0.3024 -0.63039 0.31164 C -0.63354 0.31668 -0.63748 0.32088 -0.64094 0.32571 C -0.65543 0.34671 -0.6411 0.32949 -0.65905 0.35196 C -0.67228 0.36855 -0.67716 0.37212 -0.69386 0.38829 C -0.69559 0.38997 -0.71071 0.40466 -0.71354 0.40634 C -0.71953 0.41054 -0.72535 0.41516 -0.73165 0.41852 C -0.73417 0.41978 -0.73653 0.42167 -0.73921 0.42251 C -0.7452 0.4244 -0.75732 0.42671 -0.75732 0.42671 C -0.77244 0.42587 -0.78756 0.42608 -0.80268 0.42461 C -0.80582 0.42419 -0.82189 0.41768 -0.82535 0.41642 C -0.83779 0.41201 -0.83842 0.41285 -0.85102 0.40634 C -0.85323 0.40529 -0.85512 0.40361 -0.85716 0.40235 C -0.86441 0.39794 -0.86992 0.39563 -0.87669 0.39039 C -0.87984 0.38787 -0.88268 0.38472 -0.88582 0.3822 C -0.88976 0.37926 -0.89433 0.37779 -0.89795 0.37422 C -0.90551 0.36687 -0.91118 0.35658 -0.91905 0.35007 C -0.92803 0.34251 -0.93449 0.33831 -0.94173 0.32781 C -0.9452 0.32298 -0.9474 0.31668 -0.95086 0.31164 C -0.96787 0.28728 -0.95559 0.31248 -0.97055 0.28539 C -0.9748 0.27762 -0.98031 0.27048 -0.98252 0.26124 C -0.98661 0.24549 -0.98394 0.25284 -0.99008 0.23919 C -0.99071 0.23499 -0.99102 0.231 -0.99165 0.22701 C -0.99275 0.21945 -0.99433 0.21462 -0.99622 0.20685 C -0.99575 0.19677 -0.99638 0.18648 -0.99464 0.17661 C -0.99417 0.17388 -0.99134 0.17283 -0.99008 0.17052 C -0.98929 0.16884 -0.9896 0.16611 -0.98866 0.16443 C -0.98756 0.16254 -0.98535 0.16212 -0.98409 0.16044 C -0.98236 0.15813 -0.98157 0.15456 -0.97953 0.15246 C -0.97338 0.14574 -0.96551 0.14175 -0.95984 0.13419 C -0.95685 0.1302 -0.95433 0.12537 -0.95086 0.12222 C -0.94929 0.12075 -0.94771 0.1197 -0.9463 0.11823 C -0.93874 0.10983 -0.9452 0.11361 -0.93716 0.11004 C -0.9222 0.09492 -0.9411 0.11361 -0.92362 0.09786 C -0.92157 0.09618 -0.91984 0.09366 -0.91764 0.09198 C -0.89606 0.07518 -0.9126 0.08841 -0.90094 0.0819 C -0.8989 0.08064 -0.89701 0.07875 -0.89496 0.0777 C -0.89102 0.07602 -0.88677 0.0756 -0.88283 0.07371 C -0.87984 0.07245 -0.87685 0.07056 -0.8737 0.06972 C -0.86882 0.06846 -0.86362 0.06846 -0.85858 0.06762 C -0.85653 0.06699 -0.85464 0.06636 -0.8526 0.06573 C -0.85008 0.06489 -0.84756 0.06447 -0.84504 0.06363 C -0.84346 0.06321 -0.84205 0.06216 -0.84047 0.06174 C -0.83701 0.06069 -0.83338 0.06027 -0.82992 0.05964 C -0.81937 0.06027 -0.80866 0.06006 -0.79811 0.06174 C -0.79496 0.06216 -0.79197 0.06405 -0.78913 0.06573 C -0.77937 0.07077 -0.78205 0.06867 -0.77244 0.0777 C -0.76756 0.08253 -0.76016 0.08904 -0.75575 0.09597 C -0.75464 0.09786 -0.75386 0.09996 -0.75275 0.10206 C -0.75228 0.10542 -0.75118 0.10857 -0.75134 0.11214 C -0.75338 0.19488 -0.75149 0.14133 -0.75575 0.17052 C -0.75638 0.17451 -0.75669 0.17871 -0.75732 0.1827 C -0.75779 0.18543 -0.75842 0.18795 -0.7589 0.19068 C -0.75953 0.19467 -0.75953 0.19887 -0.76031 0.20286 C -0.7611 0.20622 -0.76236 0.20958 -0.76331 0.21294 C -0.76677 0.24024 -0.76283 0.20664 -0.76645 0.24717 C -0.7685 0.27174 -0.76661 0.24759 -0.77086 0.26943 C -0.77811 0.30492 -0.77023 0.27678 -0.77701 0.29967 C -0.78016 0.32508 -0.77622 0.3003 -0.78157 0.31983 C -0.78425 0.3297 -0.78551 0.34041 -0.78913 0.35007 C -0.79638 0.36939 -0.78708 0.34545 -0.79669 0.36813 C -0.79779 0.37086 -0.79827 0.3738 -0.79968 0.37611 C -0.80331 0.38199 -0.80834 0.38619 -0.81181 0.39227 C -0.81323 0.395 -0.81433 0.39836 -0.81622 0.40046 C -0.81842 0.40256 -0.82142 0.40277 -0.82378 0.40445 C -0.82551 0.4055 -0.82677 0.40739 -0.82834 0.40844 C -0.83086 0.41012 -0.83354 0.41096 -0.8359 0.41243 C -0.83795 0.41369 -0.83984 0.41579 -0.84205 0.41642 C -0.84645 0.41789 -0.85102 0.41789 -0.85559 0.41852 C -0.87165 0.41726 -0.88787 0.41663 -0.90394 0.41453 C -0.90756 0.41411 -0.91102 0.4118 -0.91449 0.41054 C -0.91858 0.40907 -0.92268 0.40802 -0.92661 0.40634 C -0.96708 0.39143 -0.91953 0.40886 -0.95386 0.39437 C -0.95937 0.39206 -0.96504 0.39101 -0.97055 0.38829 C -0.97622 0.38556 -0.98142 0.38094 -0.98708 0.37821 C -0.99701 0.37359 -1.0074 0.37065 -1.01732 0.36603 C -1.02189 0.36414 -1.02645 0.36204 -1.03102 0.36015 C -1.03449 0.35868 -1.03811 0.35763 -1.04157 0.35595 C -1.0452 0.35427 -1.0485 0.35175 -1.05212 0.35007 C -1.05512 0.34839 -1.05811 0.34713 -1.06126 0.34587 C -1.06315 0.34524 -1.06535 0.34482 -1.06724 0.34398 C -1.06929 0.34293 -1.07118 0.34104 -1.07323 0.33999 C -1.08645 0.33243 -1.07118 0.3423 -1.08079 0.33579 L -0.15417 0.36813 L -0.31134 0.35196 " pathEditMode="relative" ptsTypes="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04 -0.00231 L -0.14504 -0.0021 C -0.14819 0.00294 -0.15165 0.00798 -0.15417 0.01365 C -0.15527 0.01617 -0.15512 0.01911 -0.15575 0.02184 C -0.15606 0.02394 -0.15653 0.02604 -0.15716 0.02793 C -0.15842 0.03108 -0.16362 0.03969 -0.16472 0.042 C -0.16693 0.04599 -0.16787 0.05124 -0.17086 0.05397 C -0.17275 0.05607 -0.1748 0.05817 -0.17685 0.06006 C -0.17984 0.06279 -0.18299 0.06531 -0.18598 0.06825 C -0.19323 0.07539 -0.1896 0.07308 -0.19653 0.07623 C -0.20047 0.08022 -0.20378 0.0861 -0.20866 0.08841 C -0.22 0.09345 -0.20598 0.08652 -0.21764 0.09429 C -0.21905 0.09534 -0.22079 0.09534 -0.2222 0.09639 C -0.22535 0.0987 -0.22771 0.10332 -0.23134 0.10437 C -0.23527 0.10584 -0.23968 0.10605 -0.24331 0.10857 C -0.25228 0.11445 -0.24724 0.11151 -0.25842 0.11655 C -0.26 0.11718 -0.26173 0.11739 -0.26299 0.11865 C -0.27165 0.12621 -0.26457 0.12075 -0.27968 0.12663 C -0.30535 0.1365 -0.27606 0.12642 -0.2948 0.13272 C -0.29622 0.13398 -0.29764 0.13587 -0.29937 0.13671 C -0.30173 0.13797 -0.30441 0.13797 -0.30693 0.13881 C -0.32394 0.14385 -0.29653 0.13713 -0.32645 0.1428 C -0.32913 0.14322 -0.33149 0.14448 -0.33401 0.14469 C -0.3411 0.14574 -0.34819 0.14616 -0.35527 0.14679 L -0.40205 0.14469 C -0.40897 0.14427 -0.41905 0.14259 -0.4263 0.1407 C -0.42834 0.14028 -0.43023 0.13923 -0.43228 0.13881 C -0.43638 0.13776 -0.44047 0.13734 -0.44441 0.13671 C -0.44598 0.13608 -0.4474 0.13524 -0.44897 0.13461 C -0.45606 0.1323 -0.45937 0.1323 -0.46708 0.13062 C -0.4696 0.12999 -0.47212 0.12957 -0.47464 0.12873 C -0.47622 0.1281 -0.47764 0.12705 -0.47921 0.12663 C -0.48268 0.12579 -0.4863 0.12537 -0.48976 0.12453 C -0.49181 0.12411 -0.49386 0.12306 -0.4959 0.12264 C -0.49937 0.1218 -0.50283 0.12117 -0.50645 0.12054 C -0.50787 0.11991 -0.50945 0.11907 -0.51102 0.11865 C -0.51748 0.11655 -0.52394 0.11613 -0.53055 0.11445 C -0.53811 0.11277 -0.53464 0.11277 -0.54126 0.11046 C -0.54331 0.10962 -0.5537 0.10668 -0.55779 0.10437 C -0.56693 0.09912 -0.56047 0.10164 -0.56834 0.09849 C -0.57197 0.09702 -0.57543 0.09576 -0.57905 0.09429 C -0.58205 0.09303 -0.58504 0.09177 -0.58803 0.0903 C -0.5896 0.08967 -0.59102 0.08883 -0.5926 0.08841 L -0.60472 0.08421 C -0.61905 0.07266 -0.60472 0.08295 -0.62441 0.07413 C -0.63464 0.06972 -0.62205 0.07539 -0.63638 0.06825 C -0.63795 0.06741 -0.63937 0.06657 -0.64094 0.06615 C -0.64441 0.06531 -0.64803 0.06489 -0.65149 0.06405 L -0.6652 0.05817 C -0.66661 0.05733 -0.66834 0.05733 -0.66976 0.05607 C -0.67118 0.05481 -0.6726 0.05292 -0.67417 0.05208 C -0.67622 0.05103 -0.67827 0.05082 -0.68031 0.04998 C -0.68189 0.04935 -0.68331 0.04851 -0.68488 0.04809 C -0.68708 0.04725 -0.69291 0.04557 -0.69543 0.04389 C -0.69701 0.04284 -0.69827 0.04074 -0.7 0.0399 C -0.70283 0.03864 -0.70598 0.03885 -0.70897 0.03801 C -0.71212 0.03696 -0.71496 0.03486 -0.71811 0.03381 L -0.73023 0.02982 C -0.76409 0.03108 -0.77354 0.02058 -0.7937 0.03591 C -0.79527 0.03717 -0.79685 0.03843 -0.79827 0.0399 C -0.80252 0.04473 -0.80283 0.04599 -0.80582 0.05208 C -0.8063 0.05544 -0.80661 0.0588 -0.80724 0.06216 C -0.80819 0.06762 -0.80976 0.07266 -0.81023 0.07833 C -0.81086 0.08295 -0.81118 0.08778 -0.81181 0.0924 C -0.81212 0.0945 -0.81291 0.09639 -0.81338 0.09849 C -0.81449 0.105 -0.81559 0.11823 -0.81638 0.12453 C -0.81669 0.12789 -0.81732 0.13125 -0.81779 0.13461 C -0.81842 0.14406 -0.8189 0.15351 -0.81937 0.16296 C -0.82 0.17556 -0.82016 0.18837 -0.82094 0.20118 C -0.82142 0.21357 -0.82236 0.22533 -0.82394 0.2375 C -0.82425 0.24086 -0.82457 0.24443 -0.82535 0.24758 C -0.82598 0.24947 -0.83275 0.26123 -0.83291 0.26165 C -0.84803 0.29021 -0.83071 0.25976 -0.84504 0.28181 C -0.84677 0.28433 -0.84771 0.28769 -0.8496 0.28979 C -0.85323 0.2942 -0.86 0.29924 -0.86472 0.30197 C -0.86724 0.30344 -0.8696 0.30491 -0.87228 0.30596 C -0.8748 0.30701 -0.87732 0.30722 -0.87984 0.30806 C -0.88189 0.30869 -0.88394 0.30932 -0.88582 0.30995 C -0.8874 0.31058 -0.88882 0.31163 -0.89039 0.31205 C -0.89543 0.31352 -0.90063 0.31394 -0.90551 0.31604 C -0.91338 0.31961 -0.9085 0.31772 -0.92063 0.32003 C -0.94126 0.3194 -0.96205 0.31982 -0.98268 0.31814 C -0.98582 0.31793 -0.98882 0.31604 -0.99165 0.31415 C -0.9937 0.31268 -0.9959 0.31163 -0.99779 0.30995 C -1.00126 0.30722 -1.00567 0.30218 -1.00834 0.29798 C -1.00945 0.29609 -1.01039 0.29399 -1.01134 0.29189 C -1.01244 0.28937 -1.01291 0.28622 -1.01433 0.28391 C -1.01559 0.28202 -1.01748 0.28118 -1.0189 0.27971 C -1.01937 0.27782 -1.01984 0.27572 -1.02047 0.27383 C -1.02126 0.2711 -1.02268 0.26858 -1.02346 0.26564 C -1.02425 0.26312 -1.02441 0.26039 -1.02488 0.25766 C -1.02346 0.24548 -1.02362 0.23288 -1.02047 0.22134 C -1.01953 0.21819 -1.00819 0.19971 -1.00378 0.19509 C -1.00142 0.19278 -0.99874 0.1911 -0.99622 0.18921 C -0.98535 0.16968 -0.99937 0.1932 -0.98409 0.17304 C -0.98236 0.17052 -0.98126 0.16737 -0.97968 0.16485 C -0.97134 0.15204 -0.9789 0.16485 -0.97055 0.15477 C -0.95811 0.14028 -0.96645 0.14448 -0.95543 0.1407 C -0.93559 0.12306 -0.95701 0.14049 -0.93732 0.12873 C -0.93464 0.12705 -0.93244 0.12411 -0.92976 0.12264 C -0.92787 0.12138 -0.92567 0.12159 -0.92362 0.12054 C -0.92157 0.11949 -0.91968 0.11781 -0.91764 0.11655 C -0.91622 0.11571 -0.91449 0.1155 -0.91307 0.11445 C -0.90142 0.10668 -0.91543 0.11361 -0.90409 0.10857 C -0.9052 0.16989 -0.90677 0.1848 -0.90409 0.23939 C -0.90362 0.24653 -0.90283 0.25052 -0.89953 0.25556 C -0.89669 0.25997 -0.89338 0.26375 -0.89039 0.26774 C -0.88488 0.27509 -0.88661 0.27341 -0.87984 0.27971 C -0.87842 0.28118 -0.87701 0.28286 -0.87527 0.28391 C -0.8685 0.28769 -0.87055 0.28391 -0.86472 0.2879 C -0.85039 0.29735 -0.87449 0.28559 -0.85118 0.29588 C -0.83197 0.30449 -0.86252 0.29021 -0.84205 0.30197 C -0.84016 0.30302 -0.83795 0.30323 -0.83606 0.30407 C -0.83291 0.30512 -0.82992 0.30659 -0.82693 0.30806 L -0.82236 0.30995 C -0.80834 0.30932 -0.79417 0.30932 -0.78 0.30806 C -0.77842 0.30785 -0.77685 0.30722 -0.77559 0.30596 C -0.7737 0.30449 -0.7726 0.30176 -0.77102 0.29987 C -0.7696 0.2984 -0.76803 0.29735 -0.76645 0.29588 C -0.75559 0.27425 -0.77244 0.30722 -0.7589 0.28391 C -0.75669 0.27992 -0.7548 0.27572 -0.75291 0.27173 C -0.75039 0.2669 -0.74708 0.26039 -0.74535 0.25556 C -0.74457 0.25367 -0.74441 0.25157 -0.74378 0.24947 C -0.74189 0.24401 -0.73968 0.23876 -0.73779 0.23351 C -0.73669 0.23078 -0.73543 0.22827 -0.73464 0.22533 C -0.7326 0.21714 -0.73401 0.22113 -0.73023 0.21336 C -0.7296 0.20853 -0.7296 0.2037 -0.72866 0.19929 C -0.72708 0.19215 -0.72457 0.18585 -0.72268 0.17913 C -0.7211 0.17367 -0.71984 0.16821 -0.71811 0.16296 C -0.71653 0.15813 -0.7148 0.15351 -0.71354 0.14889 C -0.71228 0.14427 -0.71181 0.13923 -0.71055 0.13461 C -0.70929 0.12978 -0.7074 0.12537 -0.70598 0.12054 C -0.70441 0.11529 -0.70283 0.10983 -0.70142 0.10437 C -0.70031 0.10038 -0.69968 0.09618 -0.69842 0.0924 C -0.69716 0.0882 -0.69512 0.08442 -0.69386 0.08022 C -0.6926 0.0756 -0.69212 0.07077 -0.69086 0.06615 C -0.68677 0.05124 -0.6863 0.06342 -0.68331 0.0399 C -0.68283 0.03591 -0.68236 0.03192 -0.68173 0.02793 C -0.68016 0.01743 -0.68063 0.02268 -0.67874 0.01365 C -0.67827 0.01113 -0.67779 0.0084 -0.67732 0.00567 C -0.67669 -0.00441 -0.67638 -0.01449 -0.67575 -0.02457 C -0.67543 -0.02919 -0.67464 -0.03402 -0.67417 -0.03864 C -0.67354 -0.04662 -0.67323 -0.05481 -0.67275 -0.06279 C -0.67323 -0.07098 -0.67244 -0.07938 -0.67417 -0.08715 C -0.67464 -0.08904 -0.67716 -0.08862 -0.67874 -0.08904 C -0.68126 -0.08988 -0.68378 -0.0903 -0.6863 -0.09114 C -0.69779 -0.09492 -0.68283 -0.09135 -0.69685 -0.09513 C -0.69984 -0.09597 -0.70299 -0.09639 -0.70598 -0.09702 L -0.77701 -0.09513 C -0.78016 -0.09492 -0.78299 -0.09366 -0.78614 -0.09303 C -0.79055 -0.09219 -0.79512 -0.09177 -0.79968 -0.09114 C -0.80992 -0.08652 -0.79732 -0.09177 -0.81338 -0.08715 C -0.8148 -0.08652 -0.81638 -0.08568 -0.81779 -0.08505 C -0.81984 -0.08421 -0.82189 -0.08379 -0.82394 -0.08295 C -0.83953 -0.06909 -0.81527 -0.0903 -0.83449 -0.07497 C -0.83764 -0.07245 -0.84362 -0.06699 -0.84362 -0.06678 L -0.8496 -0.05481 C -0.85055 -0.05271 -0.85197 -0.05103 -0.8526 -0.04872 L -0.85716 -0.03066 C -0.85764 -0.02856 -0.85827 -0.02667 -0.85874 -0.02457 C -0.85921 -0.02184 -0.85953 -0.01911 -0.86016 -0.01659 C -0.86094 -0.01365 -0.8622 -0.01113 -0.86315 -0.0084 C -0.86378 -0.00504 -0.86409 -0.00168 -0.86472 0.00168 C -0.86693 0.01323 -0.86582 0.00189 -0.86771 0.01575 C -0.86834 0.02037 -0.86866 0.0252 -0.86929 0.02982 C -0.8696 0.03318 -0.87023 0.03654 -0.87071 0.0399 C -0.87023 0.04725 -0.87008 0.05481 -0.86929 0.06216 C -0.86834 0.06993 -0.86441 0.07287 -0.86173 0.08022 C -0.86063 0.08295 -0.86 0.08589 -0.85874 0.08841 C -0.85748 0.09072 -0.85543 0.09219 -0.85417 0.09429 C -0.85291 0.09618 -0.85228 0.09849 -0.85118 0.10038 C -0.84976 0.10269 -0.84787 0.10416 -0.84661 0.10647 C -0.83701 0.12264 -0.84472 0.11487 -0.83606 0.12264 C -0.82866 0.13734 -0.83842 0.11991 -0.82693 0.13272 C -0.82551 0.13419 -0.8252 0.13692 -0.82394 0.13881 C -0.82268 0.14049 -0.82079 0.14112 -0.81937 0.1428 C -0.81779 0.14448 -0.81653 0.147 -0.8148 0.14889 C -0.81197 0.15183 -0.80582 0.15687 -0.80582 0.15708 L -0.80268 0.16296 L -0.80268 0.15687 L -0.70441 0.41285 L -0.41417 0.50567 L -0.37638 0.35027 L -0.4989 0.25766 L -0.60016 0.26963 L -0.64394 0.32213 L -0.64394 0.39668 L -0.54126 0.40487 L -0.47464 0.39059 L -0.34315 0.35636 L -0.27512 0.34838 L -0.29937 0.26564 L -0.44299 0.22743 L -0.56394 0.1932 L -0.7 0.1911 L -0.69842 0.19929 " pathEditMode="relative" rAng="0" ptsTypes="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0" y="206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27 -0.22575 L -0.17527 -0.22575 C -0.18142 -0.22491 -0.18756 -0.2247 -0.19354 -0.22365 C -0.19858 -0.22281 -0.20362 -0.22092 -0.20866 -0.21966 C -0.22346 -0.21588 -0.21244 -0.21924 -0.22976 -0.21567 C -0.23228 -0.21504 -0.2348 -0.21441 -0.23732 -0.21357 C -0.2389 -0.21315 -0.24031 -0.21189 -0.24189 -0.21147 C -0.2496 -0.20979 -0.26882 -0.20811 -0.27512 -0.20748 C -0.2989 -0.19698 -0.28409 -0.20286 -0.34173 -0.20748 C -0.34582 -0.2079 -0.3496 -0.21084 -0.3537 -0.21147 C -0.36598 -0.21399 -0.37197 -0.21462 -0.38551 -0.21966 C -0.4022 -0.22575 -0.41905 -0.23058 -0.43543 -0.23772 C -0.44142 -0.24045 -0.44803 -0.24171 -0.45354 -0.24591 C -0.4737 -0.26082 -0.47968 -0.26649 -0.50047 -0.27804 C -0.50834 -0.28245 -0.51669 -0.28602 -0.52457 -0.29022 C -0.52708 -0.29148 -0.5296 -0.29337 -0.53212 -0.29421 C -0.53968 -0.29673 -0.54724 -0.2982 -0.5548 -0.3003 C -0.57071 -0.30471 -0.55984 -0.30618 -0.59118 -0.31038 L -0.6063 -0.31227 C -0.62394 -0.31164 -0.64157 -0.31164 -0.65921 -0.31038 C -0.66488 -0.30996 -0.67181 -0.29925 -0.67433 -0.29631 C -0.68771 -0.2793 -0.69669 -0.26775 -0.70598 -0.24591 C -0.71291 -0.22995 -0.71086 -0.23688 -0.71354 -0.22575 C -0.71307 -0.21903 -0.71291 -0.2121 -0.71212 -0.20559 C -0.71181 -0.20349 -0.71212 -0.19971 -0.71055 -0.1995 C -0.70551 -0.19887 -0.70047 -0.20223 -0.69543 -0.20349 C -0.69008 -0.20832 -0.6926 -0.20643 -0.68787 -0.20958 L -0.42929 0.14111 L -0.33102 0.08084 L -0.45653 0.01029 L -0.28268 -0.05838 L -0.44441 -0.15099 L -0.31291 0.13712 " pathEditMode="relative" ptsTypes="AAAAAAAAAAAAAAAAAAAAAAAAAAAAAAAAA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04 -0.00231 L -0.14504 -0.0021 C -0.14819 0.00294 -0.15165 0.00798 -0.15417 0.01365 C -0.15527 0.01617 -0.15512 0.01911 -0.15575 0.02184 C -0.15606 0.02394 -0.15653 0.02604 -0.15716 0.02793 C -0.15842 0.03108 -0.16362 0.03969 -0.16472 0.042 C -0.16693 0.04599 -0.16787 0.05124 -0.17086 0.05397 C -0.17275 0.05607 -0.1748 0.05817 -0.17685 0.06006 C -0.17984 0.06279 -0.18299 0.06531 -0.18598 0.06825 C -0.19323 0.07539 -0.1896 0.07308 -0.19653 0.07623 C -0.20047 0.08022 -0.20378 0.0861 -0.20866 0.08841 C -0.22 0.09345 -0.20598 0.08652 -0.21764 0.09429 C -0.21905 0.09534 -0.22079 0.09534 -0.2222 0.09639 C -0.22535 0.0987 -0.22771 0.10332 -0.23134 0.10437 C -0.23527 0.10584 -0.23968 0.10605 -0.24331 0.10857 C -0.25228 0.11445 -0.24724 0.11151 -0.25842 0.11655 C -0.26 0.11718 -0.26173 0.11739 -0.26299 0.11865 C -0.27165 0.12621 -0.26457 0.12075 -0.27968 0.12663 C -0.30535 0.1365 -0.27606 0.12642 -0.2948 0.13272 C -0.29622 0.13398 -0.29764 0.13587 -0.29937 0.13671 C -0.30173 0.13797 -0.30441 0.13797 -0.30693 0.13881 C -0.32394 0.14385 -0.29653 0.13713 -0.32645 0.1428 C -0.32913 0.14322 -0.33149 0.14448 -0.33401 0.14469 C -0.3411 0.14574 -0.34819 0.14616 -0.35527 0.14679 L -0.40205 0.14469 C -0.40897 0.14427 -0.41905 0.14259 -0.4263 0.1407 C -0.42834 0.14028 -0.43023 0.13923 -0.43228 0.13881 C -0.43638 0.13776 -0.44047 0.13734 -0.44441 0.13671 C -0.44598 0.13608 -0.4474 0.13524 -0.44897 0.13461 C -0.45606 0.1323 -0.45937 0.1323 -0.46708 0.13062 C -0.4696 0.12999 -0.47212 0.12957 -0.47464 0.12873 C -0.47622 0.1281 -0.47764 0.12705 -0.47921 0.12663 C -0.48268 0.12579 -0.4863 0.12537 -0.48976 0.12453 C -0.49181 0.12411 -0.49386 0.12306 -0.4959 0.12264 C -0.49937 0.1218 -0.50283 0.12117 -0.50645 0.12054 C -0.50787 0.11991 -0.50945 0.11907 -0.51102 0.11865 C -0.51748 0.11655 -0.52394 0.11613 -0.53055 0.11445 C -0.53811 0.11277 -0.53464 0.11277 -0.54126 0.11046 C -0.54331 0.10962 -0.5537 0.10668 -0.55779 0.10437 C -0.56693 0.09912 -0.56047 0.10164 -0.56834 0.09849 C -0.57197 0.09702 -0.57543 0.09576 -0.57905 0.09429 C -0.58205 0.09303 -0.58504 0.09177 -0.58803 0.0903 C -0.5896 0.08967 -0.59102 0.08883 -0.5926 0.08841 L -0.60472 0.08421 C -0.61905 0.07266 -0.60472 0.08295 -0.62441 0.07413 C -0.63464 0.06972 -0.62205 0.07539 -0.63638 0.06825 C -0.63795 0.06741 -0.63937 0.06657 -0.64094 0.06615 C -0.64441 0.06531 -0.64803 0.06489 -0.65149 0.06405 L -0.6652 0.05817 C -0.66661 0.05733 -0.66834 0.05733 -0.66976 0.05607 C -0.67118 0.05481 -0.6726 0.05292 -0.67417 0.05208 C -0.67622 0.05103 -0.67827 0.05082 -0.68031 0.04998 C -0.68189 0.04935 -0.68331 0.04851 -0.68488 0.04809 C -0.68708 0.04725 -0.69291 0.04557 -0.69543 0.04389 C -0.69701 0.04284 -0.69827 0.04074 -0.7 0.0399 C -0.70283 0.03864 -0.70598 0.03885 -0.70897 0.03801 C -0.71212 0.03696 -0.71496 0.03486 -0.71811 0.03381 L -0.73023 0.02982 C -0.76409 0.03108 -0.77354 0.02058 -0.7937 0.03591 C -0.79527 0.03717 -0.79685 0.03843 -0.79827 0.0399 C -0.80252 0.04473 -0.80283 0.04599 -0.80582 0.05208 C -0.8063 0.05544 -0.80661 0.0588 -0.80724 0.06216 C -0.80819 0.06762 -0.80976 0.07266 -0.81023 0.07833 C -0.81086 0.08295 -0.81118 0.08778 -0.81181 0.0924 C -0.81212 0.0945 -0.81291 0.09639 -0.81338 0.09849 C -0.81449 0.105 -0.81559 0.11823 -0.81638 0.12453 C -0.81669 0.12789 -0.81732 0.13125 -0.81779 0.13461 C -0.81842 0.14406 -0.8189 0.15351 -0.81937 0.16296 C -0.82 0.17556 -0.82016 0.18837 -0.82094 0.20118 C -0.82142 0.21357 -0.82236 0.22533 -0.82394 0.23751 C -0.82425 0.24087 -0.82457 0.24444 -0.82535 0.24759 C -0.82598 0.24948 -0.83275 0.26124 -0.83291 0.26166 C -0.84803 0.29022 -0.83071 0.25977 -0.84504 0.28182 C -0.84677 0.28434 -0.84771 0.2877 -0.8496 0.2898 C -0.85323 0.29421 -0.86 0.29925 -0.86472 0.30198 C -0.86724 0.30345 -0.8696 0.30492 -0.87228 0.30597 C -0.8748 0.30702 -0.87732 0.30723 -0.87984 0.30807 C -0.88189 0.3087 -0.88394 0.30933 -0.88582 0.30996 C -0.8874 0.31059 -0.88882 0.31164 -0.89039 0.31206 C -0.89543 0.31353 -0.90063 0.31395 -0.90551 0.31605 C -0.91338 0.31962 -0.9085 0.31773 -0.92063 0.32004 C -0.94126 0.31941 -0.96205 0.31983 -0.98268 0.31815 C -0.98582 0.31794 -0.98882 0.31605 -0.99165 0.31416 C -0.9937 0.31269 -0.9959 0.31164 -0.99779 0.30996 C -1.00126 0.30723 -1.00567 0.30219 -1.00834 0.29799 C -1.00945 0.2961 -1.01039 0.294 -1.01134 0.2919 C -1.01244 0.28938 -1.01291 0.28623 -1.01433 0.28392 C -1.01559 0.28203 -1.01748 0.28119 -1.0189 0.27972 C -1.01937 0.27783 -1.01984 0.27573 -1.02047 0.27384 C -1.02126 0.27111 -1.02268 0.26859 -1.02346 0.26565 C -1.02425 0.26313 -1.02441 0.2604 -1.02488 0.25767 C -1.02346 0.24549 -1.02362 0.23289 -1.02047 0.22134 C -1.01953 0.21819 -1.00819 0.19971 -1.00378 0.19509 C -1.00142 0.19278 -0.99874 0.1911 -0.99622 0.18921 C -0.98535 0.16968 -0.99937 0.1932 -0.98409 0.17304 C -0.98236 0.17052 -0.98126 0.16737 -0.97968 0.16485 C -0.97134 0.15204 -0.9789 0.16485 -0.97055 0.15477 C -0.95811 0.14028 -0.96645 0.14448 -0.95543 0.1407 C -0.93559 0.12306 -0.95701 0.14049 -0.93732 0.12873 C -0.93464 0.12705 -0.93244 0.12411 -0.92976 0.12264 C -0.92787 0.12138 -0.92567 0.12159 -0.92362 0.12054 C -0.92157 0.11949 -0.91968 0.11781 -0.91764 0.11655 C -0.91622 0.11571 -0.91449 0.1155 -0.91307 0.11445 C -0.90142 0.10668 -0.91543 0.11361 -0.90409 0.10857 C -0.9052 0.16989 -0.90677 0.1848 -0.90409 0.2394 C -0.90362 0.24654 -0.90283 0.25053 -0.89953 0.25557 C -0.89669 0.25998 -0.89338 0.26376 -0.89039 0.26775 C -0.88488 0.2751 -0.88661 0.27342 -0.87984 0.27972 C -0.87842 0.28119 -0.87701 0.28287 -0.87527 0.28392 C -0.8685 0.2877 -0.87055 0.28392 -0.86472 0.28791 C -0.85039 0.29736 -0.87449 0.2856 -0.85118 0.29589 C -0.83197 0.3045 -0.86252 0.29022 -0.84205 0.30198 C -0.84016 0.30303 -0.83795 0.30324 -0.83606 0.30408 C -0.83291 0.30513 -0.82992 0.3066 -0.82693 0.30807 L -0.82236 0.30996 C -0.80834 0.30933 -0.79417 0.30933 -0.78 0.30807 C -0.77842 0.30786 -0.77685 0.30723 -0.77559 0.30597 C -0.7737 0.3045 -0.7726 0.30177 -0.77102 0.29988 C -0.7696 0.29841 -0.76803 0.29736 -0.76645 0.29589 C -0.75559 0.27426 -0.77244 0.30723 -0.7589 0.28392 C -0.75669 0.27993 -0.7548 0.27573 -0.75291 0.27174 C -0.75039 0.26691 -0.74708 0.2604 -0.74535 0.25557 C -0.74457 0.25368 -0.74441 0.25158 -0.74378 0.24948 C -0.74189 0.24402 -0.73968 0.23877 -0.73779 0.23352 C -0.73669 0.23079 -0.73543 0.22827 -0.73464 0.22533 C -0.7326 0.21714 -0.73401 0.22113 -0.73023 0.21336 C -0.7296 0.20853 -0.7296 0.2037 -0.72866 0.19929 C -0.72708 0.19215 -0.72457 0.18585 -0.72268 0.17913 C -0.7211 0.17367 -0.71984 0.16821 -0.71811 0.16296 C -0.71653 0.15813 -0.7148 0.15351 -0.71354 0.14889 C -0.71228 0.14427 -0.71181 0.13923 -0.71055 0.13461 C -0.70929 0.12978 -0.7074 0.12537 -0.70598 0.12054 C -0.70441 0.11529 -0.70283 0.10983 -0.70142 0.10437 C -0.70031 0.10038 -0.69968 0.09618 -0.69842 0.0924 C -0.69716 0.0882 -0.69512 0.08442 -0.69386 0.08022 C -0.6926 0.0756 -0.69212 0.07077 -0.69086 0.06615 C -0.68677 0.05124 -0.6863 0.06342 -0.68331 0.0399 C -0.68283 0.03591 -0.68236 0.03192 -0.68173 0.02793 C -0.68016 0.01743 -0.68063 0.02268 -0.67874 0.01365 C -0.67827 0.01113 -0.67779 0.0084 -0.67732 0.00567 C -0.67669 -0.00441 -0.67638 -0.01449 -0.67575 -0.02457 C -0.67543 -0.02919 -0.67464 -0.03402 -0.67417 -0.03864 C -0.67354 -0.04662 -0.67323 -0.05481 -0.67275 -0.06279 C -0.67323 -0.07098 -0.67244 -0.07938 -0.67417 -0.08715 C -0.67464 -0.08904 -0.67716 -0.08862 -0.67874 -0.08904 C -0.68126 -0.08988 -0.68378 -0.0903 -0.6863 -0.09114 C -0.69779 -0.09492 -0.68283 -0.09135 -0.69685 -0.09513 C -0.69984 -0.09597 -0.70299 -0.09639 -0.70598 -0.09702 L -0.77701 -0.09513 C -0.78016 -0.09492 -0.78299 -0.09366 -0.78614 -0.09303 C -0.79055 -0.09219 -0.79512 -0.09177 -0.79968 -0.09114 C -0.80992 -0.08652 -0.79732 -0.09177 -0.81338 -0.08715 C -0.8148 -0.08652 -0.81638 -0.08568 -0.81779 -0.08505 C -0.81984 -0.08421 -0.82189 -0.08379 -0.82394 -0.08295 C -0.83953 -0.06909 -0.81527 -0.0903 -0.83449 -0.07497 C -0.83764 -0.07245 -0.84362 -0.06699 -0.84362 -0.06678 L -0.8496 -0.05481 C -0.85055 -0.05271 -0.85197 -0.05103 -0.8526 -0.04872 L -0.85716 -0.03066 C -0.85764 -0.02856 -0.85827 -0.02667 -0.85874 -0.02457 C -0.85921 -0.02184 -0.85953 -0.01911 -0.86016 -0.01659 C -0.86094 -0.01365 -0.8622 -0.01113 -0.86315 -0.0084 C -0.86378 -0.00504 -0.86409 -0.00168 -0.86472 0.00168 C -0.86693 0.01323 -0.86582 0.00189 -0.86771 0.01575 C -0.86834 0.02037 -0.86866 0.0252 -0.86929 0.02982 C -0.8696 0.03318 -0.87023 0.03654 -0.87071 0.0399 C -0.87023 0.04725 -0.87008 0.05481 -0.86929 0.06216 C -0.86834 0.06993 -0.86441 0.07287 -0.86173 0.08022 C -0.86063 0.08295 -0.86 0.08589 -0.85874 0.08841 C -0.85748 0.09072 -0.85543 0.09219 -0.85417 0.09429 C -0.85291 0.09618 -0.85228 0.09849 -0.85118 0.10038 C -0.84976 0.10269 -0.84787 0.10416 -0.84661 0.10647 C -0.83701 0.12264 -0.84472 0.11487 -0.83606 0.12264 C -0.82866 0.13734 -0.83842 0.11991 -0.82693 0.13272 C -0.82551 0.13419 -0.8252 0.13692 -0.82394 0.13881 C -0.82268 0.14049 -0.82079 0.14112 -0.81937 0.1428 C -0.81779 0.14448 -0.81653 0.147 -0.8148 0.14889 C -0.81197 0.15183 -0.80582 0.15687 -0.80582 0.15708 L -0.80268 0.16296 L -0.80268 0.15687 L -0.70441 0.41285 L -0.41417 0.50567 L -0.37638 0.35028 L -0.4989 0.25767 L -0.60016 0.26964 L -0.64394 0.32214 L -0.64394 0.39668 L -0.54126 0.40487 L -0.47464 0.39059 L -0.34315 0.35637 L -0.27512 0.34839 L -0.29937 0.26565 L -0.44299 0.22743 L -0.56394 0.1932 L -0.7 0.1911 L -0.69842 0.19929 " pathEditMode="relative" rAng="0" ptsTypes="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0" y="206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64 -0.36287 L 0.13764 -0.36287 C 0.13149 -0.36203 0.12535 -0.36182 0.11937 -0.36077 C 0.11433 -0.35993 0.10929 -0.35804 0.10425 -0.35678 C 0.08945 -0.353 0.10047 -0.35636 0.08315 -0.35279 C 0.08063 -0.35216 0.07811 -0.35153 0.07559 -0.35069 C 0.07401 -0.35027 0.0726 -0.34901 0.07102 -0.34859 C 0.06331 -0.34691 0.04409 -0.34523 0.03779 -0.3446 C 0.01401 -0.3341 0.02882 -0.33998 -0.02882 -0.3446 C -0.03291 -0.34502 -0.03669 -0.34796 -0.04079 -0.34859 C -0.05307 -0.35111 -0.05906 -0.35174 -0.0726 -0.35678 C -0.08929 -0.36287 -0.10614 -0.3677 -0.12252 -0.37484 C -0.12851 -0.37757 -0.13512 -0.37883 -0.14063 -0.38303 C -0.16079 -0.39794 -0.16677 -0.40361 -0.18756 -0.41516 C -0.19543 -0.41957 -0.20378 -0.42314 -0.21166 -0.42734 C -0.21417 -0.4286 -0.21669 -0.43049 -0.21921 -0.43133 C -0.22677 -0.43385 -0.23433 -0.43532 -0.24189 -0.43742 C -0.2578 -0.44183 -0.24693 -0.4433 -0.27827 -0.4475 L -0.29339 -0.44939 C -0.31103 -0.44876 -0.32866 -0.44876 -0.3463 -0.4475 C -0.35197 -0.44708 -0.3589 -0.43637 -0.36142 -0.43343 C -0.3748 -0.41642 -0.38378 -0.40487 -0.39307 -0.38303 C -0.4 -0.36707 -0.39795 -0.374 -0.40063 -0.36287 C -0.40016 -0.35615 -0.4 -0.34922 -0.39921 -0.34271 C -0.3989 -0.34061 -0.39921 -0.33683 -0.39764 -0.33662 C -0.3926 -0.33599 -0.38756 -0.33935 -0.38252 -0.34061 C -0.37717 -0.34544 -0.37969 -0.34355 -0.37496 -0.3467 L -0.11638 0.00399 L -0.01811 -0.05628 L -0.14362 -0.12683 L 0.03023 -0.1955 L -0.1315 -0.28811 L 2.51969E-6 1.02898E-6 " pathEditMode="relative" ptsTypes="AAAAAAAAAAAAAAAAAAAAAAAAAAAAAAAAA">
                                      <p:cBhvr>
                                        <p:cTn id="3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2019-11-04T03:10:18Z</dcterms:modified>
  <dc:language>zh-TW</dc:language>
</cp:coreProperties>
</file>