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9BB8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43748" y="0"/>
            <a:ext cx="5800892" cy="2206957"/>
          </a:xfrm>
          <a:prstGeom prst="wedgeEllipseCallout">
            <a:avLst>
              <a:gd name="adj1" fmla="val -30712"/>
              <a:gd name="adj2" fmla="val 8321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你們知道「一」開頭的成語</a:t>
            </a:r>
            <a:r>
              <a:rPr lang="zh-TW" alt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嗎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  <a:endParaRPr lang="zh-TW" alt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094735" y="977462"/>
            <a:ext cx="2364828" cy="1447697"/>
          </a:xfrm>
          <a:prstGeom prst="wedgeRoundRectCallout">
            <a:avLst>
              <a:gd name="adj1" fmla="val -28166"/>
              <a:gd name="adj2" fmla="val 90814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一見如做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780732" y="913032"/>
            <a:ext cx="2364828" cy="1447697"/>
          </a:xfrm>
          <a:prstGeom prst="wedgeRoundRectCallout">
            <a:avLst>
              <a:gd name="adj1" fmla="val -28166"/>
              <a:gd name="adj2" fmla="val 9081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6933232" y="913031"/>
            <a:ext cx="2364828" cy="1447697"/>
          </a:xfrm>
          <a:prstGeom prst="wedgeRoundRectCallout">
            <a:avLst>
              <a:gd name="adj1" fmla="val -28166"/>
              <a:gd name="adj2" fmla="val 90814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2376666" y="558413"/>
            <a:ext cx="2364828" cy="1447697"/>
          </a:xfrm>
          <a:prstGeom prst="wedgeRoundRectCallout">
            <a:avLst>
              <a:gd name="adj1" fmla="val -28166"/>
              <a:gd name="adj2" fmla="val 9081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5030280" y="750735"/>
            <a:ext cx="3294588" cy="1992825"/>
          </a:xfrm>
          <a:custGeom>
            <a:avLst/>
            <a:gdLst>
              <a:gd name="connsiteX0" fmla="*/ 0 w 2745108"/>
              <a:gd name="connsiteY0" fmla="*/ 235874 h 1415218"/>
              <a:gd name="connsiteX1" fmla="*/ 235874 w 2745108"/>
              <a:gd name="connsiteY1" fmla="*/ 0 h 1415218"/>
              <a:gd name="connsiteX2" fmla="*/ 457518 w 2745108"/>
              <a:gd name="connsiteY2" fmla="*/ 0 h 1415218"/>
              <a:gd name="connsiteX3" fmla="*/ 457518 w 2745108"/>
              <a:gd name="connsiteY3" fmla="*/ 0 h 1415218"/>
              <a:gd name="connsiteX4" fmla="*/ 1143795 w 2745108"/>
              <a:gd name="connsiteY4" fmla="*/ 0 h 1415218"/>
              <a:gd name="connsiteX5" fmla="*/ 2509234 w 2745108"/>
              <a:gd name="connsiteY5" fmla="*/ 0 h 1415218"/>
              <a:gd name="connsiteX6" fmla="*/ 2745108 w 2745108"/>
              <a:gd name="connsiteY6" fmla="*/ 235874 h 1415218"/>
              <a:gd name="connsiteX7" fmla="*/ 2745108 w 2745108"/>
              <a:gd name="connsiteY7" fmla="*/ 825544 h 1415218"/>
              <a:gd name="connsiteX8" fmla="*/ 2745108 w 2745108"/>
              <a:gd name="connsiteY8" fmla="*/ 825544 h 1415218"/>
              <a:gd name="connsiteX9" fmla="*/ 2745108 w 2745108"/>
              <a:gd name="connsiteY9" fmla="*/ 1179348 h 1415218"/>
              <a:gd name="connsiteX10" fmla="*/ 2745108 w 2745108"/>
              <a:gd name="connsiteY10" fmla="*/ 1179344 h 1415218"/>
              <a:gd name="connsiteX11" fmla="*/ 2509234 w 2745108"/>
              <a:gd name="connsiteY11" fmla="*/ 1415218 h 1415218"/>
              <a:gd name="connsiteX12" fmla="*/ 1143795 w 2745108"/>
              <a:gd name="connsiteY12" fmla="*/ 1415218 h 1415218"/>
              <a:gd name="connsiteX13" fmla="*/ 599367 w 2745108"/>
              <a:gd name="connsiteY13" fmla="*/ 1992825 h 1415218"/>
              <a:gd name="connsiteX14" fmla="*/ 457518 w 2745108"/>
              <a:gd name="connsiteY14" fmla="*/ 1415218 h 1415218"/>
              <a:gd name="connsiteX15" fmla="*/ 235874 w 2745108"/>
              <a:gd name="connsiteY15" fmla="*/ 1415218 h 1415218"/>
              <a:gd name="connsiteX16" fmla="*/ 0 w 2745108"/>
              <a:gd name="connsiteY16" fmla="*/ 1179344 h 1415218"/>
              <a:gd name="connsiteX17" fmla="*/ 0 w 2745108"/>
              <a:gd name="connsiteY17" fmla="*/ 1179348 h 1415218"/>
              <a:gd name="connsiteX18" fmla="*/ 0 w 2745108"/>
              <a:gd name="connsiteY18" fmla="*/ 825544 h 1415218"/>
              <a:gd name="connsiteX19" fmla="*/ 0 w 2745108"/>
              <a:gd name="connsiteY19" fmla="*/ 825544 h 1415218"/>
              <a:gd name="connsiteX20" fmla="*/ 0 w 2745108"/>
              <a:gd name="connsiteY20" fmla="*/ 235874 h 1415218"/>
              <a:gd name="connsiteX0" fmla="*/ 0 w 2745108"/>
              <a:gd name="connsiteY0" fmla="*/ 235874 h 1992825"/>
              <a:gd name="connsiteX1" fmla="*/ 235874 w 2745108"/>
              <a:gd name="connsiteY1" fmla="*/ 0 h 1992825"/>
              <a:gd name="connsiteX2" fmla="*/ 457518 w 2745108"/>
              <a:gd name="connsiteY2" fmla="*/ 0 h 1992825"/>
              <a:gd name="connsiteX3" fmla="*/ 457518 w 2745108"/>
              <a:gd name="connsiteY3" fmla="*/ 0 h 1992825"/>
              <a:gd name="connsiteX4" fmla="*/ 1143795 w 2745108"/>
              <a:gd name="connsiteY4" fmla="*/ 0 h 1992825"/>
              <a:gd name="connsiteX5" fmla="*/ 2509234 w 2745108"/>
              <a:gd name="connsiteY5" fmla="*/ 0 h 1992825"/>
              <a:gd name="connsiteX6" fmla="*/ 2745108 w 2745108"/>
              <a:gd name="connsiteY6" fmla="*/ 235874 h 1992825"/>
              <a:gd name="connsiteX7" fmla="*/ 2745108 w 2745108"/>
              <a:gd name="connsiteY7" fmla="*/ 825544 h 1992825"/>
              <a:gd name="connsiteX8" fmla="*/ 2745108 w 2745108"/>
              <a:gd name="connsiteY8" fmla="*/ 825544 h 1992825"/>
              <a:gd name="connsiteX9" fmla="*/ 2745108 w 2745108"/>
              <a:gd name="connsiteY9" fmla="*/ 1179348 h 1992825"/>
              <a:gd name="connsiteX10" fmla="*/ 2745108 w 2745108"/>
              <a:gd name="connsiteY10" fmla="*/ 1179344 h 1992825"/>
              <a:gd name="connsiteX11" fmla="*/ 2478754 w 2745108"/>
              <a:gd name="connsiteY11" fmla="*/ 1552378 h 1992825"/>
              <a:gd name="connsiteX12" fmla="*/ 1143795 w 2745108"/>
              <a:gd name="connsiteY12" fmla="*/ 1415218 h 1992825"/>
              <a:gd name="connsiteX13" fmla="*/ 599367 w 2745108"/>
              <a:gd name="connsiteY13" fmla="*/ 1992825 h 1992825"/>
              <a:gd name="connsiteX14" fmla="*/ 457518 w 2745108"/>
              <a:gd name="connsiteY14" fmla="*/ 1415218 h 1992825"/>
              <a:gd name="connsiteX15" fmla="*/ 235874 w 2745108"/>
              <a:gd name="connsiteY15" fmla="*/ 1415218 h 1992825"/>
              <a:gd name="connsiteX16" fmla="*/ 0 w 2745108"/>
              <a:gd name="connsiteY16" fmla="*/ 1179344 h 1992825"/>
              <a:gd name="connsiteX17" fmla="*/ 0 w 2745108"/>
              <a:gd name="connsiteY17" fmla="*/ 1179348 h 1992825"/>
              <a:gd name="connsiteX18" fmla="*/ 0 w 2745108"/>
              <a:gd name="connsiteY18" fmla="*/ 825544 h 1992825"/>
              <a:gd name="connsiteX19" fmla="*/ 0 w 2745108"/>
              <a:gd name="connsiteY19" fmla="*/ 825544 h 1992825"/>
              <a:gd name="connsiteX20" fmla="*/ 0 w 2745108"/>
              <a:gd name="connsiteY20" fmla="*/ 235874 h 1992825"/>
              <a:gd name="connsiteX0" fmla="*/ 0 w 2745108"/>
              <a:gd name="connsiteY0" fmla="*/ 235874 h 1992825"/>
              <a:gd name="connsiteX1" fmla="*/ 235874 w 2745108"/>
              <a:gd name="connsiteY1" fmla="*/ 0 h 1992825"/>
              <a:gd name="connsiteX2" fmla="*/ 457518 w 2745108"/>
              <a:gd name="connsiteY2" fmla="*/ 0 h 1992825"/>
              <a:gd name="connsiteX3" fmla="*/ 457518 w 2745108"/>
              <a:gd name="connsiteY3" fmla="*/ 0 h 1992825"/>
              <a:gd name="connsiteX4" fmla="*/ 1143795 w 2745108"/>
              <a:gd name="connsiteY4" fmla="*/ 0 h 1992825"/>
              <a:gd name="connsiteX5" fmla="*/ 2509234 w 2745108"/>
              <a:gd name="connsiteY5" fmla="*/ 0 h 1992825"/>
              <a:gd name="connsiteX6" fmla="*/ 2745108 w 2745108"/>
              <a:gd name="connsiteY6" fmla="*/ 235874 h 1992825"/>
              <a:gd name="connsiteX7" fmla="*/ 2745108 w 2745108"/>
              <a:gd name="connsiteY7" fmla="*/ 825544 h 1992825"/>
              <a:gd name="connsiteX8" fmla="*/ 2333628 w 2745108"/>
              <a:gd name="connsiteY8" fmla="*/ 856024 h 1992825"/>
              <a:gd name="connsiteX9" fmla="*/ 2745108 w 2745108"/>
              <a:gd name="connsiteY9" fmla="*/ 1179348 h 1992825"/>
              <a:gd name="connsiteX10" fmla="*/ 2745108 w 2745108"/>
              <a:gd name="connsiteY10" fmla="*/ 1179344 h 1992825"/>
              <a:gd name="connsiteX11" fmla="*/ 2478754 w 2745108"/>
              <a:gd name="connsiteY11" fmla="*/ 1552378 h 1992825"/>
              <a:gd name="connsiteX12" fmla="*/ 1143795 w 2745108"/>
              <a:gd name="connsiteY12" fmla="*/ 1415218 h 1992825"/>
              <a:gd name="connsiteX13" fmla="*/ 599367 w 2745108"/>
              <a:gd name="connsiteY13" fmla="*/ 1992825 h 1992825"/>
              <a:gd name="connsiteX14" fmla="*/ 457518 w 2745108"/>
              <a:gd name="connsiteY14" fmla="*/ 1415218 h 1992825"/>
              <a:gd name="connsiteX15" fmla="*/ 235874 w 2745108"/>
              <a:gd name="connsiteY15" fmla="*/ 1415218 h 1992825"/>
              <a:gd name="connsiteX16" fmla="*/ 0 w 2745108"/>
              <a:gd name="connsiteY16" fmla="*/ 1179344 h 1992825"/>
              <a:gd name="connsiteX17" fmla="*/ 0 w 2745108"/>
              <a:gd name="connsiteY17" fmla="*/ 1179348 h 1992825"/>
              <a:gd name="connsiteX18" fmla="*/ 0 w 2745108"/>
              <a:gd name="connsiteY18" fmla="*/ 825544 h 1992825"/>
              <a:gd name="connsiteX19" fmla="*/ 0 w 2745108"/>
              <a:gd name="connsiteY19" fmla="*/ 825544 h 1992825"/>
              <a:gd name="connsiteX20" fmla="*/ 0 w 2745108"/>
              <a:gd name="connsiteY20" fmla="*/ 235874 h 1992825"/>
              <a:gd name="connsiteX0" fmla="*/ 0 w 2790828"/>
              <a:gd name="connsiteY0" fmla="*/ 235874 h 1992825"/>
              <a:gd name="connsiteX1" fmla="*/ 235874 w 2790828"/>
              <a:gd name="connsiteY1" fmla="*/ 0 h 1992825"/>
              <a:gd name="connsiteX2" fmla="*/ 457518 w 2790828"/>
              <a:gd name="connsiteY2" fmla="*/ 0 h 1992825"/>
              <a:gd name="connsiteX3" fmla="*/ 457518 w 2790828"/>
              <a:gd name="connsiteY3" fmla="*/ 0 h 1992825"/>
              <a:gd name="connsiteX4" fmla="*/ 1143795 w 2790828"/>
              <a:gd name="connsiteY4" fmla="*/ 0 h 1992825"/>
              <a:gd name="connsiteX5" fmla="*/ 2509234 w 2790828"/>
              <a:gd name="connsiteY5" fmla="*/ 0 h 1992825"/>
              <a:gd name="connsiteX6" fmla="*/ 2745108 w 2790828"/>
              <a:gd name="connsiteY6" fmla="*/ 235874 h 1992825"/>
              <a:gd name="connsiteX7" fmla="*/ 2745108 w 2790828"/>
              <a:gd name="connsiteY7" fmla="*/ 825544 h 1992825"/>
              <a:gd name="connsiteX8" fmla="*/ 2790828 w 2790828"/>
              <a:gd name="connsiteY8" fmla="*/ 779824 h 1992825"/>
              <a:gd name="connsiteX9" fmla="*/ 2745108 w 2790828"/>
              <a:gd name="connsiteY9" fmla="*/ 1179348 h 1992825"/>
              <a:gd name="connsiteX10" fmla="*/ 2745108 w 2790828"/>
              <a:gd name="connsiteY10" fmla="*/ 1179344 h 1992825"/>
              <a:gd name="connsiteX11" fmla="*/ 2478754 w 2790828"/>
              <a:gd name="connsiteY11" fmla="*/ 1552378 h 1992825"/>
              <a:gd name="connsiteX12" fmla="*/ 1143795 w 2790828"/>
              <a:gd name="connsiteY12" fmla="*/ 1415218 h 1992825"/>
              <a:gd name="connsiteX13" fmla="*/ 599367 w 2790828"/>
              <a:gd name="connsiteY13" fmla="*/ 1992825 h 1992825"/>
              <a:gd name="connsiteX14" fmla="*/ 457518 w 2790828"/>
              <a:gd name="connsiteY14" fmla="*/ 1415218 h 1992825"/>
              <a:gd name="connsiteX15" fmla="*/ 235874 w 2790828"/>
              <a:gd name="connsiteY15" fmla="*/ 1415218 h 1992825"/>
              <a:gd name="connsiteX16" fmla="*/ 0 w 2790828"/>
              <a:gd name="connsiteY16" fmla="*/ 1179344 h 1992825"/>
              <a:gd name="connsiteX17" fmla="*/ 0 w 2790828"/>
              <a:gd name="connsiteY17" fmla="*/ 1179348 h 1992825"/>
              <a:gd name="connsiteX18" fmla="*/ 0 w 2790828"/>
              <a:gd name="connsiteY18" fmla="*/ 825544 h 1992825"/>
              <a:gd name="connsiteX19" fmla="*/ 0 w 2790828"/>
              <a:gd name="connsiteY19" fmla="*/ 825544 h 1992825"/>
              <a:gd name="connsiteX20" fmla="*/ 0 w 2790828"/>
              <a:gd name="connsiteY20" fmla="*/ 235874 h 1992825"/>
              <a:gd name="connsiteX0" fmla="*/ 0 w 2790828"/>
              <a:gd name="connsiteY0" fmla="*/ 235874 h 1992825"/>
              <a:gd name="connsiteX1" fmla="*/ 235874 w 2790828"/>
              <a:gd name="connsiteY1" fmla="*/ 0 h 1992825"/>
              <a:gd name="connsiteX2" fmla="*/ 457518 w 2790828"/>
              <a:gd name="connsiteY2" fmla="*/ 0 h 1992825"/>
              <a:gd name="connsiteX3" fmla="*/ 457518 w 2790828"/>
              <a:gd name="connsiteY3" fmla="*/ 0 h 1992825"/>
              <a:gd name="connsiteX4" fmla="*/ 1143795 w 2790828"/>
              <a:gd name="connsiteY4" fmla="*/ 0 h 1992825"/>
              <a:gd name="connsiteX5" fmla="*/ 2509234 w 2790828"/>
              <a:gd name="connsiteY5" fmla="*/ 0 h 1992825"/>
              <a:gd name="connsiteX6" fmla="*/ 2745108 w 2790828"/>
              <a:gd name="connsiteY6" fmla="*/ 235874 h 1992825"/>
              <a:gd name="connsiteX7" fmla="*/ 2745108 w 2790828"/>
              <a:gd name="connsiteY7" fmla="*/ 825544 h 1992825"/>
              <a:gd name="connsiteX8" fmla="*/ 2790828 w 2790828"/>
              <a:gd name="connsiteY8" fmla="*/ 779824 h 1992825"/>
              <a:gd name="connsiteX9" fmla="*/ 2745108 w 2790828"/>
              <a:gd name="connsiteY9" fmla="*/ 1179348 h 1992825"/>
              <a:gd name="connsiteX10" fmla="*/ 2745108 w 2790828"/>
              <a:gd name="connsiteY10" fmla="*/ 1179344 h 1992825"/>
              <a:gd name="connsiteX11" fmla="*/ 2493994 w 2790828"/>
              <a:gd name="connsiteY11" fmla="*/ 1384738 h 1992825"/>
              <a:gd name="connsiteX12" fmla="*/ 1143795 w 2790828"/>
              <a:gd name="connsiteY12" fmla="*/ 1415218 h 1992825"/>
              <a:gd name="connsiteX13" fmla="*/ 599367 w 2790828"/>
              <a:gd name="connsiteY13" fmla="*/ 1992825 h 1992825"/>
              <a:gd name="connsiteX14" fmla="*/ 457518 w 2790828"/>
              <a:gd name="connsiteY14" fmla="*/ 1415218 h 1992825"/>
              <a:gd name="connsiteX15" fmla="*/ 235874 w 2790828"/>
              <a:gd name="connsiteY15" fmla="*/ 1415218 h 1992825"/>
              <a:gd name="connsiteX16" fmla="*/ 0 w 2790828"/>
              <a:gd name="connsiteY16" fmla="*/ 1179344 h 1992825"/>
              <a:gd name="connsiteX17" fmla="*/ 0 w 2790828"/>
              <a:gd name="connsiteY17" fmla="*/ 1179348 h 1992825"/>
              <a:gd name="connsiteX18" fmla="*/ 0 w 2790828"/>
              <a:gd name="connsiteY18" fmla="*/ 825544 h 1992825"/>
              <a:gd name="connsiteX19" fmla="*/ 0 w 2790828"/>
              <a:gd name="connsiteY19" fmla="*/ 825544 h 1992825"/>
              <a:gd name="connsiteX20" fmla="*/ 0 w 2790828"/>
              <a:gd name="connsiteY20" fmla="*/ 235874 h 199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90828" h="1992825">
                <a:moveTo>
                  <a:pt x="0" y="235874"/>
                </a:moveTo>
                <a:cubicBezTo>
                  <a:pt x="0" y="105604"/>
                  <a:pt x="105604" y="0"/>
                  <a:pt x="235874" y="0"/>
                </a:cubicBezTo>
                <a:lnTo>
                  <a:pt x="457518" y="0"/>
                </a:lnTo>
                <a:lnTo>
                  <a:pt x="457518" y="0"/>
                </a:lnTo>
                <a:lnTo>
                  <a:pt x="1143795" y="0"/>
                </a:lnTo>
                <a:lnTo>
                  <a:pt x="2509234" y="0"/>
                </a:lnTo>
                <a:cubicBezTo>
                  <a:pt x="2639504" y="0"/>
                  <a:pt x="2745108" y="105604"/>
                  <a:pt x="2745108" y="235874"/>
                </a:cubicBezTo>
                <a:lnTo>
                  <a:pt x="2745108" y="825544"/>
                </a:lnTo>
                <a:lnTo>
                  <a:pt x="2790828" y="779824"/>
                </a:lnTo>
                <a:lnTo>
                  <a:pt x="2745108" y="1179348"/>
                </a:lnTo>
                <a:lnTo>
                  <a:pt x="2745108" y="1179344"/>
                </a:lnTo>
                <a:cubicBezTo>
                  <a:pt x="2745108" y="1309614"/>
                  <a:pt x="2624264" y="1384738"/>
                  <a:pt x="2493994" y="1384738"/>
                </a:cubicBezTo>
                <a:lnTo>
                  <a:pt x="1143795" y="1415218"/>
                </a:lnTo>
                <a:lnTo>
                  <a:pt x="599367" y="1992825"/>
                </a:lnTo>
                <a:lnTo>
                  <a:pt x="457518" y="1415218"/>
                </a:lnTo>
                <a:lnTo>
                  <a:pt x="235874" y="1415218"/>
                </a:lnTo>
                <a:cubicBezTo>
                  <a:pt x="105604" y="1415218"/>
                  <a:pt x="0" y="1309614"/>
                  <a:pt x="0" y="1179344"/>
                </a:cubicBezTo>
                <a:lnTo>
                  <a:pt x="0" y="1179348"/>
                </a:lnTo>
                <a:lnTo>
                  <a:pt x="0" y="825544"/>
                </a:lnTo>
                <a:lnTo>
                  <a:pt x="0" y="825544"/>
                </a:lnTo>
                <a:lnTo>
                  <a:pt x="0" y="235874"/>
                </a:lnTo>
                <a:close/>
              </a:path>
            </a:pathLst>
          </a:cu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我</a:t>
            </a:r>
            <a:r>
              <a:rPr lang="zh-TW" altLang="en-US" sz="32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想</a:t>
            </a:r>
            <a:r>
              <a:rPr lang="zh-TW" altLang="en-US" sz="3200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想</a:t>
            </a:r>
            <a:r>
              <a:rPr lang="en-US" altLang="zh-TW" sz="3200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3200" dirty="0">
              <a:solidFill>
                <a:srgbClr val="FFFF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 rotWithShape="1">
          <a:blip r:embed="rId3"/>
          <a:srcRect l="4233" t="-132990" r="-4233" b="132990"/>
          <a:stretch/>
        </p:blipFill>
        <p:spPr>
          <a:xfrm>
            <a:off x="1619334" y="24281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269752" y="128226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圓角矩形圖說文字 5"/>
          <p:cNvSpPr/>
          <p:nvPr/>
        </p:nvSpPr>
        <p:spPr>
          <a:xfrm>
            <a:off x="6551334" y="558412"/>
            <a:ext cx="2364828" cy="1447697"/>
          </a:xfrm>
          <a:prstGeom prst="wedgeRoundRectCallout">
            <a:avLst>
              <a:gd name="adj1" fmla="val -28166"/>
              <a:gd name="adj2" fmla="val 9081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忘記</a:t>
            </a:r>
          </a:p>
        </p:txBody>
      </p:sp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080625" y="1426889"/>
            <a:ext cx="4049572" cy="1647388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811 0.01218 L -0.27811 0.01239 L -0.30992 0.01428 L -0.35985 0.01638 C -0.36441 0.01659 -0.36882 0.01785 -0.37339 0.01827 C -0.43087 0.02373 -0.37512 0.01701 -0.4263 0.02226 C -0.4315 0.02289 -0.43638 0.02352 -0.44142 0.02436 C -0.45748 0.0273 -0.44063 0.02793 -0.46709 0.02835 L -0.66693 0.03045 L -0.68788 0.03234 C -0.69339 0.03297 -0.69906 0.03402 -0.70504 0.03444 L -0.74835 0.03843 C -0.75276 0.042 -0.7611 0.04851 -0.76504 0.0525 C -0.76756 0.05523 -0.76992 0.05817 -0.7726 0.06069 C -0.77922 0.06678 -0.78583 0.07245 -0.79213 0.07875 C -0.82378 0.10941 -0.78614 0.07539 -0.82252 0.10899 C -0.82835 0.11466 -0.83449 0.11991 -0.84063 0.12516 C -0.84709 0.13062 -0.85386 0.13545 -0.86032 0.14133 C -0.86977 0.14994 -0.87859 0.16065 -0.88898 0.16758 C -0.89292 0.17031 -0.90095 0.17241 -0.9011 0.17556 C -0.90284 0.17703 -0.9041 0.17976 -0.90551 0.18165 C -0.90772 0.18375 -0.90961 0.18564 -0.91181 0.18774 C -0.90914 0.18837 -0.90693 0.18963 -0.9041 0.18963 C -0.90236 0.18963 -0.90095 0.18816 -0.90095 0.18774 C -0.89465 0.1869 -0.89103 0.18648 -0.8874 0.18564 C -0.88488 0.18501 -0.88236 0.18417 -0.87985 0.18375 C -0.86709 0.1806 -0.86929 0.18144 -0.8526 0.17955 C -0.85008 0.17892 -0.84772 0.17745 -0.84504 0.17766 C -0.80284 0.17955 -0.76032 0.18144 -0.71811 0.18564 C -0.71591 0.18585 -0.72252 0.18816 -0.7241 0.18963 C -0.72882 0.19299 -0.73229 0.19635 -0.73622 0.19971 C -0.75197 0.21378 -0.72788 0.19257 -0.74693 0.2079 C -0.74914 0.20958 -0.76032 0.22029 -0.76347 0.22197 C -0.76961 0.22512 -0.77433 0.22743 -0.78016 0.23205 C -0.78221 0.23373 -0.78394 0.23667 -0.78614 0.23814 C -0.79197 0.24192 -0.79796 0.24612 -0.80425 0.24822 C -0.80977 0.25011 -0.81386 0.25116 -0.81937 0.25431 C -0.82914 0.25956 -0.82725 0.25998 -0.83607 0.26628 C -0.84 0.26922 -0.8441 0.27174 -0.84819 0.27447 C -0.85008 0.27573 -0.85244 0.27657 -0.85418 0.27846 C -0.86205 0.28623 -0.85796 0.28287 -0.8663 0.28854 C -0.8589 0.30156 -0.86441 0.2961 -0.84819 0.29862 C -0.8441 0.29925 -0.84016 0.30009 -0.83607 0.30051 C -0.82898 0.30135 -0.82205 0.30156 -0.81481 0.30261 C -0.80772 0.30366 -0.80079 0.30534 -0.7937 0.3066 C -0.74788 0.30597 -0.70221 0.30324 -0.65607 0.30471 C -0.65402 0.30471 -0.66032 0.30912 -0.66221 0.31059 C -0.6641 0.31185 -0.66693 0.31206 -0.66851 0.31269 C -0.67496 0.31941 -0.67496 0.32004 -0.68347 0.32487 C -0.6863 0.32634 -0.68945 0.32718 -0.69244 0.32886 C -0.71134 0.33957 -0.69764 0.33411 -0.71512 0.34293 C -0.71969 0.34524 -0.72441 0.34629 -0.72882 0.34902 C -0.73449 0.35238 -0.73969 0.35742 -0.74536 0.36099 C -0.74929 0.36351 -0.7537 0.36477 -0.75748 0.36708 C -0.76756 0.37296 -0.77701 0.38136 -0.78788 0.38535 C -0.79339 0.38724 -0.79874 0.38892 -0.80425 0.39123 C -0.80835 0.39312 -0.81229 0.39585 -0.81638 0.39732 C -0.82126 0.39921 -0.82662 0.40005 -0.8315 0.40131 C -0.84 0.40614 -0.84898 0.40992 -0.85717 0.41559 C -0.87323 0.42609 -0.85906 0.41769 -0.87685 0.42567 C -0.89181 0.43218 -0.87717 0.42777 -0.89197 0.43176 C -0.89418 0.43302 -0.90095 0.43449 -0.90095 0.43575 C -0.90866 0.44142 -0.90425 0.43827 -0.91323 0.44184 C -0.92095 0.44289 -0.92236 0.44583 -0.92236 0.44604 C -0.92095 0.45003 -0.92095 0.4515 -0.91008 0.45192 C -0.87024 0.45317 -0.83071 0.45317 -0.79071 0.4538 L -0.74693 0.4559 C -0.74347 0.45611 -0.73874 0.45716 -0.73512 0.45779 L -0.72158 0.45989 C -0.72693 0.46514 -0.7315 0.47081 -0.7378 0.47396 C -0.74252 0.47627 -0.74693 0.47774 -0.7515 0.48005 C -0.75512 0.48194 -0.75843 0.48425 -0.76189 0.48614 C -0.76488 0.48761 -0.76803 0.48845 -0.77103 0.49013 C -0.77811 0.49391 -0.78536 0.49769 -0.79213 0.50231 C -0.79528 0.5042 -0.79811 0.50651 -0.80126 0.50819 C -0.80425 0.50987 -0.8074 0.51071 -0.8104 0.51239 C -0.81244 0.51344 -0.81433 0.51512 -0.81638 0.51638 C -0.81937 0.51785 -0.82252 0.51911 -0.82567 0.52037 L -0.85575 0.53255 C -0.86252 0.53528 -0.86866 0.53717 -0.87528 0.54053 C -0.8789 0.54242 -0.88221 0.54515 -0.88599 0.54662 C -0.89087 0.54851 -0.90095 0.54893 -0.9011 0.55061 C -0.90961 0.55334 -0.92095 0.55901 -0.9252 0.56279 C -0.92693 0.56342 -0.9315 0.56468 -0.92977 0.56468 C -0.90599 0.56468 -0.90772 0.56279 -0.88898 0.56069 C -0.88189 0.55985 -0.87481 0.55943 -0.86772 0.55859 C -0.78299 0.5609 -0.81496 0.55502 -0.77103 0.56468 C -0.76394 0.56636 -0.76236 0.56636 -0.75607 0.56867 C -0.75433 0.5693 -0.75276 0.56972 -0.7515 0.57077 C -0.74977 0.57182 -0.74835 0.5735 -0.74693 0.57476 C -0.74929 0.57623 -0.75197 0.57707 -0.75433 0.57875 C -0.76709 0.5882 -0.75418 0.58274 -0.76646 0.58694 C -0.76803 0.5882 -0.76945 0.58988 -0.77103 0.59093 C -0.77244 0.59198 -0.77418 0.59219 -0.77559 0.59303 C -0.77764 0.59408 -0.77969 0.59576 -0.78158 0.59702 C -0.78425 0.59849 -0.78677 0.59933 -0.78929 0.60101 C -0.79087 0.60206 -0.79213 0.60416 -0.7937 0.605 C -0.7967 0.60668 -0.79985 0.60773 -0.80284 0.60899 C -0.80536 0.61025 -0.80772 0.61214 -0.8104 0.61319 C -0.81386 0.61424 -0.81748 0.61445 -0.8211 0.61508 C -0.82725 0.61928 -0.82851 0.62075 -0.83607 0.62327 C -0.83906 0.62411 -0.84205 0.62453 -0.84504 0.62516 C -0.84709 0.62663 -0.84914 0.6281 -0.85118 0.62915 C -0.85985 0.63419 -0.85166 0.62768 -0.86173 0.63524 C -0.87622 0.64637 -0.85701 0.63335 -0.87087 0.64133 C -0.87307 0.64259 -0.87465 0.64448 -0.87685 0.64532 C -0.87937 0.64637 -0.88189 0.64658 -0.88441 0.64742 C -0.88756 0.64847 -0.8904 0.65057 -0.8937 0.65141 C -0.90284 0.65393 -0.90095 0.65246 -0.90551 0.6554 C -0.91323 0.65204 -0.9074 0.65561 -0.91465 0.64742 C -0.92095 0.64511 -0.92095 0.64322 -0.92095 0.64133 C -0.92236 0.63986 -0.92378 0.63881 -0.9252 0.63734 C -0.9274 0.63482 -0.92914 0.63146 -0.9315 0.62915 C -0.96158 0.60374 -0.93008 0.63713 -0.95559 0.60311 L -0.96158 0.59702 C -0.96158 0.59492 -0.96331 0.59324 -0.96473 0.59093 C -0.96567 0.58883 -0.96614 0.58631 -0.96756 0.58484 C -0.96882 0.58358 -0.97055 0.58358 -0.97213 0.58295 C -0.97559 0.57812 -0.97969 0.57266 -0.98268 0.56867 C -0.98473 0.56678 -0.98677 0.56489 -0.98866 0.56279 C -0.9904 0.5609 -0.99166 0.55838 -0.99323 0.5567 C -0.99481 0.55502 -0.99638 0.55418 -0.9978 0.55271 C -1.00961 0.53969 -0.99559 0.5525 -1.00709 0.54263 C -1.01339 0.5294 -1.00614 0.54242 -1.02205 0.52646 C -1.02394 0.52436 -1.02599 0.52226 -1.02803 0.52037 C -1.02945 0.5189 -1.03118 0.51785 -1.0326 0.51638 C -1.03418 0.51449 -1.03528 0.51176 -1.03717 0.51029 C -1.0389 0.50882 -1.04126 0.50903 -1.04331 0.50819 C -1.04362 0.5063 -1.04347 0.50378 -1.04488 0.50231 C -1.04677 0.49937 -1.04977 0.49832 -1.05244 0.49622 C -1.05717 0.49433 -1.05717 0.49244 -1.05827 0.49013 C -1.05953 0.48845 -1.06016 0.48572 -1.06126 0.48404 C -1.06425 0.48089 -1.0674 0.47879 -1.0704 0.47606 L -1.07748 0.47207 C -1.07748 0.4706 -1.07811 0.46955 -1.07953 0.46787 C -1.0811 0.46598 -1.08221 0.46346 -1.0841 0.46199 C -1.08725 0.4601 -1.08819 0.45947 -1.09024 0.45779 C -1.09229 0.45611 -1.09402 0.4538 -1.09638 0.45192 C -1.09906 0.44898 -1.10252 0.44709 -1.1052 0.44373 C -1.11087 0.43617 -1.10772 0.43869 -1.11418 0.43575 C -1.12866 0.41643 -1.11008 0.43932 -1.12331 0.42756 C -1.13528 0.41748 -1.12158 0.42441 -1.13229 0.41958 L -1.1537 0.43365 C -1.15748 0.43638 -1.16205 0.43848 -1.16567 0.44184 C -1.16882 0.44436 -1.1715 0.44772 -1.17481 0.44982 C -1.17953 0.45233 -1.18284 0.45338 -1.18677 0.4559 C -1.18945 0.45758 -1.19181 0.45989 -1.19449 0.46199 C -1.20599 0.47039 -1.19544 0.46157 -1.20488 0.46997 C -1.19197 0.4769 -1.19685 0.47522 -1.17685 0.47795 L -1.1611 0.48005 C -1.14725 0.48173 -1.13244 0.48278 -1.11874 0.48404 C -1.1167 0.48467 -1.11481 0.48572 -1.11276 0.48614 C -1.10866 0.48698 -1.10315 0.48362 -1.10063 0.48803 C -1.09638 0.49706 -1.10898 0.5021 -1.11134 0.5042 C -1.11355 0.50651 -1.11512 0.50987 -1.11717 0.51239 C -1.11969 0.51512 -1.12221 0.51785 -1.12473 0.52037 C -1.13528 0.52898 -1.1567 0.54872 -1.16567 0.5546 C -1.17166 0.55859 -1.17953 0.56027 -1.18441 0.56678 C -1.18929 0.57413 -1.19118 0.5777 -1.20032 0.58085 C -1.20441 0.58211 -1.21654 0.58589 -1.21244 0.58484 C -1.20945 0.58421 -1.20646 0.58358 -1.20362 0.58295 C -1.20142 0.58232 -1.19937 0.58127 -1.19748 0.58085 C -1.19386 0.58001 -1.19024 0.57959 -1.18677 0.57875 C -1.18473 0.57833 -1.18284 0.57728 -1.18095 0.57686 C -1.17685 0.57602 -1.1726 0.57539 -1.16882 0.57476 C -1.14189 0.57539 -1.11512 0.57434 -1.08866 0.57686 C -1.08725 0.57707 -1.08063 0.57875 -1.07953 0.58295 C -1.07906 0.58463 -1.08772 0.59933 -1.08866 0.60101 C -1.08977 0.60311 -1.0967 0.61802 -1.09906 0.62117 C -1.1011 0.62348 -1.10331 0.62495 -1.1052 0.62726 C -1.11055 0.63377 -1.11433 0.64217 -1.12032 0.64742 C -1.12173 0.64868 -1.12347 0.64994 -1.12473 0.65141 C -1.12646 0.6533 -1.12756 0.65582 -1.12945 0.6575 C -1.13118 0.65918 -1.13402 0.66002 -1.13575 0.66149 C -1.14016 0.66422 -1.16315 0.6848 -1.1641 0.68564 C -1.16567 0.68711 -1.1704 0.68984 -1.16882 0.68984 C -1.16551 0.68984 -1.15764 0.68522 -1.1537 0.68375 C -1.15166 0.68291 -1.15024 0.6827 -1.14756 0.68165 C -1.14551 0.6806 -1.14362 0.6785 -1.14142 0.67766 C -1.13859 0.6764 -1.13575 0.6764 -1.13229 0.67556 C -1.12882 0.67472 -1.12221 0.67178 -1.11874 0.67157 L -1.00252 0.66548 C -1.00142 0.66359 -1.00016 0.6617 -0.99937 0.65939 C -0.99764 0.65498 -0.99733 0.64805 -0.99638 0.64343 C -0.99591 0.64133 -0.99528 0.63944 -0.99481 0.63734 C -0.99433 0.63461 -0.99386 0.63188 -0.99323 0.62915 C -0.99276 0.62726 -0.99229 0.62537 -0.99181 0.62327 C -0.99071 0.61655 -0.98992 0.60962 -0.98866 0.60311 C -0.98788 0.59828 -0.98662 0.59366 -0.98567 0.58883 C -0.98504 0.58568 -0.98473 0.58211 -0.98425 0.57875 C -0.98331 0.5735 -0.98205 0.56825 -0.9811 0.56279 C -0.98 0.55208 -0.97969 0.54116 -0.97969 0.53045 C -0.97969 0.52373 -0.97969 0.5168 -0.97969 0.51029 C -0.97575 0.50462 -0.97355 0.49958 -0.97213 0.49412 C -0.96835 0.44184 -0.97339 0.50231 -0.96756 0.45779 C -0.96693 0.45192 -0.96693 0.44583 -0.96599 0.43974 C -0.96567 0.43365 -0.96378 0.42777 -0.96299 0.42168 C -0.96236 0.41622 -0.96236 0.41076 -0.96158 0.40551 C -0.96158 0.40215 -0.96158 0.39879 -0.96158 0.39543 C -0.96158 0.38934 -0.96158 0.38304 -0.96158 0.37716 C -0.96158 0.37317 -0.95433 0.37065 -0.95244 0.36708 C -0.9515 0.36519 -0.95055 0.36309 -0.94961 0.36099 C -0.94599 0.3549 -0.94236 0.34902 -0.94142 0.34293 C -0.94142 0.33957 -0.93528 0.33579 -0.93276 0.33285 C -0.92882 0.32823 -0.92457 0.32361 -0.92095 0.31878 C -0.92095 0.31353 -0.91292 0.30744 -0.90866 0.30261 C -0.9041 0.29736 -0.90095 0.29379 -0.8937 0.28854 C -0.88914 0.28371 -0.88583 0.2772 -0.88142 0.27237 C -0.87717 0.26775 -0.87229 0.2646 -0.86772 0.26019 C -0.85906 0.25179 -0.85355 0.24612 -0.84662 0.23604 C -0.84441 0.23289 -0.84299 0.2289 -0.84063 0.22596 C -0.83685 0.22155 -0.82851 0.21399 -0.82851 0.2142 C -0.8274 0.21126 -0.82709 0.20811 -0.82567 0.2058 C -0.82299 0.20139 -0.81638 0.19383 -0.81638 0.19404 C -0.81591 0.19173 -0.81559 0.18963 -0.81481 0.18774 C -0.81402 0.18543 -0.8126 0.18396 -0.81181 0.18165 C -0.81103 0.17913 -0.81087 0.17619 -0.8104 0.17367 C -0.80992 0.17157 -0.80929 0.16947 -0.80882 0.16758 C -0.80835 0.16485 -0.80835 0.16191 -0.80725 0.15939 C -0.80662 0.15729 -0.80536 0.1554 -0.80425 0.15351 C -0.80378 0.14994 -0.80347 0.14658 -0.80284 0.14322 C -0.79906 0.12474 -0.80032 0.13797 -0.79827 0.12117 C -0.79481 0.09303 -0.7989 0.12201 -0.79528 0.08484 C -0.79496 0.08211 -0.79418 0.07938 -0.7937 0.07686 C -0.79244 0.05292 -0.79008 0.03066 -0.7937 0.0063 C -0.79418 0.00336 -0.79796 0.00378 -0.79969 0.0021 C -0.80284 -0.00021 -0.80583 -0.00315 -0.80882 -0.00588 C -0.8104 -0.00714 -0.81166 -0.00924 -0.81339 -0.00987 C -0.83402 -0.01911 -0.81292 -0.00903 -0.82851 -0.01806 C -0.82992 -0.0189 -0.83166 -0.01911 -0.83307 -0.01995 C -0.83481 -0.021 -0.83591 -0.02289 -0.83748 -0.02394 C -0.8389 -0.02499 -0.84063 -0.02541 -0.84205 -0.02604 C -0.84599 -0.02751 -0.84898 -0.02793 -0.8526 -0.03003 C -0.85481 -0.03129 -0.8567 -0.03297 -0.85874 -0.03402 C -0.86173 -0.0357 -0.86488 -0.03654 -0.86772 -0.03822 C -0.87181 -0.04032 -0.87575 -0.04263 -0.87985 -0.0441 C -0.88189 -0.04494 -0.88394 -0.04557 -0.88599 -0.0462 C -0.8874 -0.04746 -0.88898 -0.04934 -0.8904 -0.05018 C -0.8937 -0.05186 -0.90095 -0.05291 -0.90095 -0.05417 L -0.91323 -0.06026 L -0.92236 -0.06425 C -0.92378 -0.06509 -0.9252 -0.06614 -0.92693 -0.06635 L -0.95418 -0.07034 L -1.04331 -0.06845 C -1.04772 -0.06824 -1.05244 -0.06698 -1.05717 -0.06635 C -1.06079 -0.06572 -1.06725 -0.0653 -1.06882 -0.06425 C -1.07339 -0.06341 -1.08 -0.06005 -1.0841 -0.05837 C -1.08725 -0.05753 -1.08725 -0.05732 -1.08866 -0.05627 L -1.09323 -0.05228 C -1.09638 -0.04599 -1.09638 -0.04326 -1.09323 -0.03612 C -1.09229 -0.03402 -1.09024 -0.03318 -1.08866 -0.03213 L -1.07748 -0.02604 L -1.0704 -0.02394 C -1.06835 -0.01995 -1.06725 -0.01659 -1.06425 -0.01197 C -1.06378 -0.00987 -1.06362 -0.00777 -1.06284 -0.00588 C -1.06126 -0.00168 -1.05717 0.00462 -1.05717 0.00819 C -1.05402 0.01071 -1.05307 0.01344 -1.05244 0.01638 C -1.05008 0.02289 -1.04914 0.03045 -1.04614 0.03654 C -1.04536 0.03843 -1.04394 0.04032 -1.04331 0.04242 C -1.04189 0.04641 -1.04189 0.05103 -1.04016 0.0546 C -1.03922 0.0567 -1.03796 0.05859 -1.03717 0.06069 C -1.03638 0.06258 -1.03717 0.06573 -1.03559 0.06678 C -1.03292 0.06867 -1.02961 0.06804 -1.02646 0.06867 C -1.01843 0.07077 -1.02079 0.06993 -1.01449 0.07266 C -0.99575 0.07203 -0.97969 0.07182 -0.96158 0.07077 C -0.96158 0.07056 -0.94914 0.06846 -0.94646 0.06678 C -0.94473 0.06552 -0.94347 0.06384 -0.94189 0.06258 C -0.92095 0.0483 -0.94425 0.06531 -0.92977 0.0567 C -0.92567 0.05418 -0.92095 0.05271 -0.92095 0.04851 C -0.91197 0.04095 -0.91512 0.04347 -0.90866 0.04053 C -0.9011 0.03045 -0.90095 0.03066 -0.8937 0.01638 C -0.89244 0.01428 -0.89134 0.01239 -0.8904 0.01029 C -0.88992 0.0084 -0.88961 0.00609 -0.88898 0.0042 C -0.88819 0.0021 -0.88677 0.00042 -0.88599 -0.00189 C -0.88425 -0.0063 -0.88362 -0.01365 -0.88284 -0.01806 C -0.88205 -0.02331 -0.88095 -0.02877 -0.87985 -0.03402 C -0.87796 -0.04431 -0.87906 -0.03948 -0.87685 -0.04829 C -0.87733 -0.05837 -0.87638 -0.06866 -0.87843 -0.07853 C -0.87906 -0.08168 -0.88221 -0.08294 -0.88441 -0.08441 C -0.8863 -0.08567 -0.88851 -0.08567 -0.8904 -0.08651 C -0.90599 -0.0926 -0.89323 -0.08945 -0.91181 -0.0926 C -0.91465 -0.09386 -0.92095 -0.09512 -0.92095 -0.09659 C -0.92284 -0.09764 -0.92457 -0.09995 -0.92693 -0.10058 C -0.93276 -0.10268 -0.94142 -0.10268 -0.94504 -0.10457 C -0.95244 -0.1073 -0.94914 -0.10583 -0.95559 -0.10877 C -0.96158 -0.10793 -0.9652 -0.10961 -0.96929 -0.10667 C -0.9715 -0.10499 -0.97103 -0.09995 -0.97213 -0.09659 C -0.97292 -0.09449 -0.97433 -0.09281 -0.97512 -0.0905 C -0.98158 -0.07391 -0.97103 -0.09575 -0.97969 -0.07853 C -0.9841 -0.05522 -0.97969 -0.08378 -0.98425 -0.06425 C -0.98504 -0.06173 -0.9852 -0.059 -0.98567 -0.05627 C -0.99024 -0.06026 -0.99087 -0.06131 -0.99638 -0.06425 C -0.9978 -0.06509 -0.99937 -0.06572 -1.00095 -0.06635 C -1.00599 -0.07328 -1.00504 -0.07244 -1.01134 -0.07853 C -1.01433 -0.08126 -1.01701 -0.08504 -1.02048 -0.08651 L -1.02504 -0.08861 C -1.02803 -0.08777 -1.03118 -0.08777 -1.03402 -0.08651 C -1.03575 -0.08567 -1.03717 -0.08357 -1.03874 -0.08252 C -1.04158 -0.08084 -1.04504 -0.08084 -1.04772 -0.07853 C -1.05355 -0.07328 -1.05055 -0.07517 -1.05717 -0.07244 C -1.05953 -0.0653 -1.06158 -0.06047 -1.06284 -0.05228 C -1.06331 -0.04892 -1.06378 -0.04557 -1.06425 -0.04221 C -1.06725 -0.03948 -1.06725 -0.03675 -1.06725 -0.03402 C -1.06725 -0.0294 -1.06725 -0.02478 -1.0674 -0.01995 C -1.06772 -0.01659 -1.06835 -0.01323 -1.06882 -0.00987 C -1.06835 0.00021 -1.06835 0.01029 -1.0674 0.02037 C -1.06725 0.02247 -1.06725 0.02457 -1.06725 0.02646 C -1.06725 0.02919 -1.06268 0.0315 -1.06126 0.03444 C -1.06016 0.03696 -1.06016 0.04032 -1.05827 0.04242 C -1.05717 0.04788 -1.04866 0.05124 -1.04488 0.0567 C -1.04016 0.06279 -1.04079 0.06258 -1.03559 0.06678 C -1.03213 0.06951 -1.02851 0.07161 -1.02504 0.07476 C -1.01323 0.08589 -1.02882 0.07602 -1.01449 0.08694 C -1.01323 0.08799 -1.01134 0.08799 -1.00992 0.08883 C -1.00725 0.09072 -1.00504 0.09282 -1.00252 0.09492 C -0.9978 0.09891 -0.99307 0.10269 -0.98866 0.1071 C -0.98677 0.10899 -0.98488 0.1113 -0.98268 0.11298 C -0.97071 0.12243 -0.97339 0.11907 -0.96299 0.12516 C -0.96158 0.12642 -0.96158 0.12789 -0.96158 0.12915 C -0.95575 0.12873 -0.94803 0.12642 -0.94646 0.12516 C -0.94425 0.12348 -0.94236 0.12117 -0.94142 0.11907 C -0.93386 0.11298 -0.92693 0.10773 -0.92095 0.10101 C -0.92095 0.09765 -0.91512 0.09408 -0.91181 0.09093 C -0.90819 0.08736 -0.90425 0.08463 -0.9011 0.08085 C -0.90095 0.07518 -0.89197 0.06867 -0.8874 0.06258 C -0.88536 0.06006 -0.88362 0.05691 -0.88142 0.0546 L -0.87528 0.04851 C -0.87433 0.04578 -0.8737 0.04284 -0.87229 0.04053 C -0.86866 0.03465 -0.86441 0.02982 -0.86032 0.02436 C -0.85874 0.02226 -0.85685 0.02058 -0.85575 0.01827 C -0.84488 -0.00336 -0.86173 0.0294 -0.84819 0.0063 C -0.84583 0.00231 -0.84347 -0.00126 -0.84205 -0.00588 C -0.84 -0.01428 -0.84142 -0.01008 -0.83748 -0.01806 C -0.83701 -0.02058 -0.83685 -0.02352 -0.83607 -0.02604 C -0.83528 -0.02835 -0.83355 -0.02982 -0.83307 -0.03213 C -0.82614 -0.06257 -0.83622 -0.03339 -0.82851 -0.05417 C -0.82756 -0.06341 -0.82536 -0.07328 -0.82851 -0.08252 C -0.82977 -0.0863 -0.83528 -0.08714 -0.83748 -0.08861 C -0.83937 -0.08966 -0.84048 -0.09155 -0.84205 -0.0926 C -0.84347 -0.09344 -0.8452 -0.09365 -0.84662 -0.09449 C -0.84819 -0.09575 -0.84945 -0.09764 -0.85118 -0.09869 C -0.85748 -0.10226 -0.86126 -0.10289 -0.86772 -0.10457 C -0.87985 -0.10394 -0.89197 -0.10436 -0.9041 -0.10268 C -0.90725 -0.10226 -0.91055 -0.101 -0.91323 -0.09869 L -0.92236 -0.0905 C -0.93197 -0.09113 -0.94142 -0.09113 -0.95103 -0.0926 C -0.96284 -0.09449 -0.97433 -0.09932 -0.98567 -0.10058 L -1.00378 -0.10268 C -1.00961 -0.10394 -1.01496 -0.10562 -1.02048 -0.10667 C -1.02504 -0.10751 -1.02961 -0.10793 -1.03402 -0.10877 C -1.04095 -0.10982 -1.04709 -0.11045 -1.05402 -0.11276 C -1.05717 -0.11318 -1.05717 -0.11402 -1.05827 -0.11465 C -1.06032 -0.11339 -1.06268 -0.11255 -1.06425 -0.11066 C -1.06835 -0.10646 -1.07748 -0.09659 -1.07748 -0.09638 C -1.07748 -0.09323 -1.07748 -0.08945 -1.07796 -0.08651 C -1.07953 -0.08378 -1.08252 -0.08315 -1.0841 -0.08042 C -1.08725 -0.07874 -1.08725 -0.07643 -1.08725 -0.07433 C -1.08772 -0.06887 -1.09181 -0.05837 -1.09181 -0.05816 C -1.09244 -0.05249 -1.09449 -0.03906 -1.09449 -0.03402 C -1.09449 -0.02394 -1.09386 -0.01386 -1.09323 -0.00378 C -1.09292 -0.00168 -1.09087 0.00756 -1.09024 0.01029 C -1.08914 0.01302 -1.08772 0.01554 -1.08725 0.01827 C -1.08725 0.021 -1.08725 0.02373 -1.08725 0.02646 C -1.08725 0.02856 -1.08315 0.03024 -1.08252 0.03234 C -1.07748 0.05334 -1.08378 0.03675 -1.07748 0.0525 C -1.07433 0.0546 -1.07433 0.0567 -1.07339 0.05859 C -1.07134 0.06405 -1.06362 0.07581 -1.06126 0.07686 C -1.06016 0.07749 -1.05811 0.0777 -1.05717 0.07875 C -1.05355 0.08106 -1.05118 0.08568 -1.04772 0.08694 C -1.04583 0.08757 -1.03922 0.08946 -1.03717 0.09093 C -1.03544 0.09198 -1.03418 0.09387 -1.0326 0.09492 C -1.03118 0.09597 -1.02945 0.09618 -1.02803 0.09702 C -1.02693 0.09744 -1.02599 0.09828 -1.02504 0.09891 L -0.90095 0.006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756" y="275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31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清松手寫體2</vt:lpstr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2019-11-04T03:11:19Z</dcterms:modified>
  <dc:language>zh-TW</dc:language>
</cp:coreProperties>
</file>