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00FF00"/>
    <a:srgbClr val="6666FF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572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813560" y="0"/>
            <a:ext cx="5105400" cy="2585760"/>
          </a:xfrm>
          <a:prstGeom prst="wedgeEllipseCallout">
            <a:avLst>
              <a:gd name="adj1" fmla="val -25908"/>
              <a:gd name="adj2" fmla="val 7487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你們知道「一」開頭的成語嗎？</a:t>
            </a:r>
          </a:p>
          <a:p>
            <a:pPr algn="ctr"/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08760" y="1234440"/>
            <a:ext cx="2865120" cy="1356360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922520" y="1706880"/>
            <a:ext cx="1920240" cy="135348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482840" y="1234440"/>
            <a:ext cx="2597785" cy="1537560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19200" y="518160"/>
            <a:ext cx="3811080" cy="1478280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080760" y="853440"/>
            <a:ext cx="2407920" cy="132624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3200" dirty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3 -0.073 L 0.177 -0.073 L 0.25 0 L 0.25 0.104 L 0.177 0.177 L 0.073 0.177 L 0 0.104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155168" y="61790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37940" y="17511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766840" y="2771315"/>
            <a:ext cx="3240000" cy="4788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85560" y="838200"/>
            <a:ext cx="3368040" cy="182580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6C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一時</a:t>
            </a:r>
            <a:r>
              <a:rPr lang="zh-TW" altLang="en-US" sz="3200" dirty="0" smtClean="0">
                <a:solidFill>
                  <a:srgbClr val="FFC6C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忘記</a:t>
            </a:r>
            <a:endParaRPr lang="en-US" altLang="zh-TW" sz="3200" dirty="0" smtClean="0">
              <a:solidFill>
                <a:srgbClr val="FFC6C5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pPr algn="ctr"/>
            <a:r>
              <a:rPr lang="zh-TW" altLang="en-US" sz="3200" dirty="0" smtClean="0">
                <a:solidFill>
                  <a:srgbClr val="FFC6C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呵呵</a:t>
            </a:r>
            <a:r>
              <a:rPr lang="en-US" altLang="zh-TW" sz="3200" dirty="0" smtClean="0">
                <a:solidFill>
                  <a:srgbClr val="FFC6C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!!</a:t>
            </a:r>
            <a:r>
              <a:rPr lang="en-US" altLang="zh-TW" sz="3200" dirty="0">
                <a:solidFill>
                  <a:srgbClr val="FFC6C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3200" dirty="0">
              <a:solidFill>
                <a:srgbClr val="FFC6C5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190460" y="508720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080625" y="41276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005655" y="-531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005655" y="303580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9853255" y="97651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3"/>
          <a:stretch/>
        </p:blipFill>
        <p:spPr>
          <a:xfrm>
            <a:off x="10005655" y="200616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4094E-6 8.06384E-7 L -2.44094E-6 8.06384E-7 C -0.00567 0.00147 -0.01118 0.00231 -0.01669 0.0042 C -0.02378 0.0063 -0.03055 0.01092 -0.0378 0.01218 C -0.05543 0.01512 -0.04599 0.01365 -0.06662 0.01617 C -0.10898 0.01428 -0.15134 0.01512 -0.19354 0.01008 C -0.20851 0.0084 -0.22268 0.00042 -0.23748 -0.00399 C -0.30268 -0.02289 -0.28079 -0.01218 -0.34772 -0.03822 C -0.38772 -0.05376 -0.42866 -0.06594 -0.46725 -0.08652 C -0.48236 -0.09471 -0.49764 -0.10227 -0.5126 -0.11088 C -0.54315 -0.12831 -0.5441 -0.12957 -0.56851 -0.147 C -0.57276 -0.15351 -0.58347 -0.16884 -0.58662 -0.17724 C -0.58835 -0.18165 -0.58866 -0.18669 -0.58961 -0.19152 C -0.59244 -0.22133 -0.59197 -0.20663 -0.58819 -0.25388 C -0.5874 -0.26312 -0.58646 -0.26648 -0.58205 -0.27404 C -0.58079 -0.27635 -0.57937 -0.27845 -0.57764 -0.28013 C -0.57622 -0.28139 -0.57449 -0.28139 -0.57307 -0.28223 C -0.55874 -0.27257 -0.56788 -0.28139 -0.55937 -0.26606 C -0.55559 -0.25913 -0.5474 -0.2459 -0.5474 -0.2459 C -0.54693 -0.24422 -0.54394 -0.23267 -0.54425 -0.23183 C -0.5474 -0.22322 -0.56079 -0.21965 -0.56551 -0.21755 C -0.68851 -0.23624 -0.69764 -0.22574 -0.81795 -0.29819 L -0.88142 -0.33662 C -0.88158 -0.33683 -0.88788 -0.34922 -0.88756 -0.35279 C -0.88725 -0.35573 -0.88599 -0.35867 -0.88441 -0.36077 C -0.87874 -0.36833 -0.85449 -0.39017 -0.84977 -0.39311 C -0.83858 -0.39941 -0.82662 -0.40277 -0.81496 -0.40718 C -0.77717 -0.42104 -0.77559 -0.41999 -0.7348 -0.42923 C -0.69858 -0.42797 -0.66221 -0.42881 -0.62599 -0.42524 C -0.62378 -0.42503 -0.62914 -0.42146 -0.63055 -0.41915 C -0.63165 -0.41726 -0.63197 -0.41453 -0.63354 -0.41327 C -0.63528 -0.41159 -0.63764 -0.41201 -0.63953 -0.41117 C -0.64268 -0.40991 -0.64551 -0.40844 -0.64866 -0.40718 C -0.65858 -0.40298 -0.66347 -0.40151 -0.67433 -0.39899 C -0.68221 -0.39731 -0.69559 -0.39584 -0.70299 -0.395 C -0.71874 -0.39647 -0.73433 -0.39731 -0.74992 -0.39899 C -0.75197 -0.3992 -0.75433 -0.3992 -0.75591 -0.40109 C -0.75795 -0.4034 -0.76173 -0.41978 -0.76205 -0.42125 C -0.76047 -0.43196 -0.76032 -0.44309 -0.75748 -0.45359 C -0.75559 -0.46031 -0.75165 -0.46577 -0.74835 -0.47165 C -0.74173 -0.48383 -0.73528 -0.49538 -0.72567 -0.50378 C -0.70992 -0.51806 -0.69134 -0.52583 -0.67276 -0.53003 C -0.66788 -0.53129 -0.66268 -0.5315 -0.65764 -0.53213 C -0.64709 -0.5315 -0.63543 -0.53654 -0.62599 -0.53003 C -0.61512 -0.52268 -0.60898 -0.50672 -0.60173 -0.4937 C -0.59717 -0.48572 -0.59244 -0.47795 -0.58819 -0.46955 C -0.58236 -0.45821 -0.56992 -0.42986 -0.56551 -0.41726 C -0.56299 -0.41012 -0.56142 -0.40235 -0.55937 -0.395 C -0.55748 -0.36623 -0.55528 -0.36203 -0.56693 -0.32843 C -0.56992 -0.32003 -0.59165 -0.2942 -0.59717 -0.29021 C -0.60977 -0.28118 -0.62315 -0.27467 -0.63654 -0.26795 C -0.6652 -0.25388 -0.6874 -0.2459 -0.71811 -0.24191 C -0.73323 -0.23981 -0.74835 -0.24044 -0.76347 -0.23981 C -0.81323 -0.24128 -0.81654 -0.23015 -0.84977 -0.25598 C -0.85465 -0.25976 -0.85874 -0.26543 -0.86331 -0.27005 C -0.86756 -0.28874 -0.87071 -0.29735 -0.86929 -0.31835 C -0.86835 -0.33347 -0.86709 -0.34859 -0.86331 -0.36287 C -0.85228 -0.40382 -0.82646 -0.45296 -0.8074 -0.48572 C -0.7915 -0.51281 -0.77591 -0.54032 -0.75748 -0.56426 C -0.71701 -0.61676 -0.67134 -0.6554 -0.62142 -0.68942 C -0.5789 -0.71839 -0.53969 -0.7375 -0.49291 -0.74989 C -0.48047 -0.75304 -0.46772 -0.75241 -0.45512 -0.75388 C -0.44205 -0.74905 -0.42819 -0.74716 -0.41575 -0.73981 C -0.41181 -0.73729 -0.41024 -0.73078 -0.40819 -0.72553 C -0.40394 -0.71419 -0.40347 -0.70327 -0.40063 -0.69131 C -0.3989 -0.68396 -0.39638 -0.67661 -0.39465 -0.66926 C -0.39102 -0.65372 -0.38898 -0.63377 -0.3841 -0.61886 C -0.38079 -0.60899 -0.37528 -0.60059 -0.37197 -0.59051 C -0.36378 -0.56531 -0.35937 -0.54473 -0.35386 -0.51995 C -0.3548 -0.50651 -0.35402 -0.49265 -0.35685 -0.47963 C -0.35874 -0.47123 -0.36315 -0.46409 -0.3674 -0.45758 C -0.38331 -0.43301 -0.39669 -0.42545 -0.42032 -0.41327 C -0.46252 -0.39122 -0.49701 -0.37904 -0.54284 -0.37295 C -0.56992 -0.36917 -0.59717 -0.37022 -0.62441 -0.36875 C -0.69638 -0.37043 -0.73717 -0.36602 -0.8074 -0.38702 C -0.83528 -0.39521 -0.86205 -0.40844 -0.88898 -0.42125 C -0.93496 -0.44288 -0.95764 -0.45107 -0.99024 -0.4958 C -0.99795 -0.5063 -1.00236 -0.51995 -1.00851 -0.53213 C -1.00898 -0.5441 -1.01102 -0.55628 -1.00992 -0.56846 C -1.00646 -0.6092 -0.99386 -0.65057 -0.97827 -0.68522 C -0.9652 -0.71419 -0.95071 -0.74233 -0.93433 -0.76795 C -0.90599 -0.81226 -0.84819 -0.87673 -0.81197 -0.90508 C -0.78819 -0.92356 -0.76205 -0.93616 -0.73638 -0.94918 C -0.71213 -0.96157 -0.68772 -0.97501 -0.66221 -0.98152 C -0.63937 -0.98719 -0.61591 -0.98404 -0.59276 -0.98551 C -0.57402 -0.98341 -0.55512 -0.98404 -0.53669 -0.97942 C -0.52268 -0.97585 -0.50866 -0.97018 -0.49591 -0.96136 C -0.48551 -0.9538 -0.47685 -0.94267 -0.46866 -0.93133 C -0.4548 -0.91138 -0.44378 -0.88177 -0.43701 -0.85657 C -0.43307 -0.84229 -0.43087 -0.82717 -0.42788 -0.81226 C -0.4241 -0.76396 -0.42221 -0.748 -0.42032 -0.69949 C -0.41953 -0.67934 -0.41937 -0.65918 -0.4189 -0.63902 C -0.42032 -0.60479 -0.41669 -0.4853 -0.43402 -0.42524 C -0.43701 -0.41453 -0.44095 -0.40424 -0.44599 -0.395 C -0.45008 -0.38786 -0.45591 -0.3824 -0.4611 -0.37694 C -0.4674 -0.37043 -0.47339 -0.36266 -0.48079 -0.35867 C -0.49827 -0.34922 -0.52158 -0.34985 -0.53984 -0.34859 C -0.55134 -0.35069 -0.56331 -0.35048 -0.57449 -0.35468 C -0.58677 -0.3593 -0.59811 -0.36707 -0.60929 -0.37484 C -0.6474 -0.4013 -0.64929 -0.40403 -0.67732 -0.44141 C -0.68725 -0.45443 -0.69764 -0.46703 -0.70614 -0.48173 C -0.71386 -0.49538 -0.71953 -0.51092 -0.72567 -0.52604 C -0.74079 -0.56258 -0.7378 -0.55544 -0.74536 -0.59051 C -0.74284 -0.61403 -0.74362 -0.6386 -0.7378 -0.66107 C -0.7337 -0.67724 -0.69921 -0.70663 -0.69244 -0.71146 C -0.65906 -0.73561 -0.62095 -0.75367 -0.58362 -0.76186 C -0.56173 -0.76669 -0.53921 -0.76585 -0.51717 -0.76795 C -0.42898 -0.75766 -0.39307 -0.77467 -0.32819 -0.71965 C -0.31606 -0.70936 -0.30551 -0.69592 -0.29638 -0.68123 C -0.28929 -0.66989 -0.28536 -0.65582 -0.27969 -0.64301 C -0.27717 -0.62684 -0.27244 -0.61109 -0.27213 -0.5945 C -0.27181 -0.5609 -0.27465 -0.52709 -0.27827 -0.4937 C -0.28268 -0.45317 -0.30803 -0.35069 -0.31449 -0.32255 C -0.31638 -0.31478 -0.3315 -0.24989 -0.33417 -0.2438 C -0.33969 -0.23183 -0.34488 -0.21923 -0.35087 -0.20747 C -0.35953 -0.19047 -0.36882 -0.17766 -0.38252 -0.16716 C -0.40221 -0.15246 -0.41512 -0.1512 -0.43701 -0.14511 C -0.46221 -0.1512 -0.48835 -0.15225 -0.5126 -0.16317 C -0.52788 -0.1701 -0.54032 -0.18501 -0.55339 -0.19739 C -0.56504 -0.20852 -0.57669 -0.21986 -0.58662 -0.23372 C -0.60977 -0.26606 -0.61984 -0.29294 -0.63055 -0.33452 C -0.63402 -0.34838 -0.63559 -0.36287 -0.63811 -0.37694 C -0.63654 -0.395 -0.63685 -0.41369 -0.63354 -0.43133 C -0.63213 -0.43826 -0.62835 -0.44435 -0.62441 -0.44939 C -0.62063 -0.45464 -0.61575 -0.45863 -0.61087 -0.46157 C -0.59417 -0.47165 -0.58095 -0.47102 -0.56252 -0.47354 C -0.51811 -0.46892 -0.4737 -0.46619 -0.42945 -0.45947 C -0.36929 -0.45044 -0.29969 -0.43175 -0.24189 -0.40718 C -0.21417 -0.39521 -0.18662 -0.38198 -0.16032 -0.36476 C -0.14 -0.35153 -0.12205 -0.33263 -0.10284 -0.31646 C -0.09386 -0.30092 -0.08205 -0.28769 -0.07559 -0.27005 C -0.06394 -0.23792 -0.0811 -0.19928 -0.09386 -0.17535 C -0.12252 -0.12138 -0.17276 -0.06741 -0.21323 -0.03423 C -0.2411 -0.01134 -0.27087 0.00693 -0.30095 0.02436 C -0.3652 0.06132 -0.44252 0.09576 -0.51102 0.11508 C -0.57512 0.13293 -0.60961 0.13167 -0.67276 0.13524 C -0.70851 0.13377 -0.72945 0.13965 -0.76047 0.11907 C -0.76756 0.11424 -0.7726 0.10563 -0.77858 0.09891 C -0.78221 0.09009 -0.78662 0.0819 -0.78929 0.07266 C -0.79732 0.0441 -0.79575 0.0273 -0.79685 -0.00399 C -0.79228 -0.03885 -0.78992 -0.07455 -0.78315 -0.10878 C -0.7704 -0.17388 -0.72016 -0.27152 -0.69858 -0.31247 C -0.67102 -0.36392 -0.63795 -0.40235 -0.59874 -0.43742 C -0.57937 -0.45464 -0.55921 -0.47018 -0.53827 -0.48362 C -0.51969 -0.4958 -0.50079 -0.50756 -0.48079 -0.51386 C -0.46016 -0.52058 -0.43843 -0.51932 -0.41732 -0.52205 C -0.36929 -0.51218 -0.33764 -0.52289 -0.30551 -0.48173 C -0.30063 -0.47564 -0.29843 -0.46703 -0.2948 -0.45947 C -0.29102 -0.4202 -0.28803 -0.41054 -0.29795 -0.36287 C -0.30063 -0.34943 -0.30835 -0.33893 -0.31307 -0.32654 C -0.31591 -0.31877 -0.31717 -0.30974 -0.32063 -0.30239 C -0.3252 -0.29189 -0.33622 -0.27677 -0.34331 -0.26795 C -0.34725 -0.26312 -0.35071 -0.25745 -0.35528 -0.25388 C -0.36599 -0.24611 -0.38205 -0.24674 -0.39307 -0.2459 C -0.42488 -0.24989 -0.45717 -0.24926 -0.48835 -0.25787 C -0.51559 -0.26543 -0.54095 -0.28139 -0.56693 -0.2942 C -0.61559 -0.31835 -0.7011 -0.36497 -0.74693 -0.395 C -0.79496 -0.4265 -0.84898 -0.46829 -0.89197 -0.51197 C -0.90709 -0.5273 -0.92173 -0.54347 -0.93433 -0.56237 C -0.94268 -0.57476 -0.9474 -0.59051 -0.95402 -0.60458 C -0.95449 -0.61676 -0.95748 -0.62915 -0.95559 -0.64091 C -0.95276 -0.6575 -0.94756 -0.67346 -0.94047 -0.68732 C -0.91496 -0.73687 -0.88158 -0.76963 -0.84221 -0.79819 C -0.81496 -0.81772 -0.7863 -0.83389 -0.75748 -0.84859 C -0.6841 -0.88576 -0.64142 -0.90088 -0.56394 -0.91117 C -0.5348 -0.91495 -0.50551 -0.91369 -0.47622 -0.91516 C -0.44158 -0.9118 -0.41354 -0.91747 -0.3841 -0.8929 C -0.37827 -0.88807 -0.37496 -0.87946 -0.3704 -0.87274 C -0.36898 -0.86413 -0.3663 -0.85552 -0.36599 -0.84649 C -0.36473 -0.82129 -0.36866 -0.79567 -0.37496 -0.77194 C -0.38221 -0.74464 -0.39087 -0.71818 -0.39921 -0.69131 C -0.40362 -0.67703 -0.41465 -0.64343 -0.42189 -0.62894 C -0.42992 -0.61298 -0.43732 -0.59618 -0.44756 -0.58253 C -0.4526 -0.57581 -0.45685 -0.56783 -0.46268 -0.56237 C -0.47165 -0.55376 -0.48158 -0.54704 -0.49134 -0.54011 C -0.50331 -0.53171 -0.51496 -0.52226 -0.52772 -0.51596 C -0.54331 -0.50819 -0.55984 -0.50294 -0.57606 -0.4979 C -0.59354 -0.49223 -0.61118 -0.4874 -0.62898 -0.48362 C -0.66047 -0.47732 -0.6852 -0.47711 -0.71669 -0.47564 C -0.72929 -0.4769 -0.74221 -0.47585 -0.75449 -0.47963 C -0.75654 -0.48026 -0.75638 -0.48509 -0.75591 -0.48782 C -0.7548 -0.49412 -0.75291 -0.50063 -0.74992 -0.50588 C -0.74063 -0.52184 -0.7178 -0.53906 -0.70614 -0.5462 C -0.68394 -0.55964 -0.63669 -0.57749 -0.61543 -0.58253 C -0.5989 -0.58631 -0.58205 -0.58652 -0.56551 -0.58862 C -0.54473 -0.58715 -0.39811 -0.62285 -0.35228 -0.55019 C -0.34835 -0.54389 -0.34929 -0.53402 -0.34772 -0.52604 C -0.34882 -0.50525 -0.34756 -0.48404 -0.35087 -0.46367 C -0.35276 -0.45128 -0.35874 -0.44057 -0.36284 -0.42923 C -0.36819 -0.41516 -0.3789 -0.38324 -0.39008 -0.37085 C -0.39496 -0.3656 -0.43685 -0.33263 -0.44158 -0.33053 C -0.45795 -0.32318 -0.51496 -0.31793 -0.52772 -0.31646 C -0.57055 -0.31772 -0.61354 -0.31541 -0.65622 -0.32045 C -0.68614 -0.32402 -0.76945 -0.35426 -0.79827 -0.36686 C -0.81827 -0.37568 -0.8378 -0.38618 -0.85732 -0.3971 C -0.87669 -0.40781 -0.8948 -0.4181 -0.91024 -0.43742 C -0.91276 -0.44057 -0.91417 -0.4454 -0.91622 -0.44939 C -0.91575 -0.45485 -0.91622 -0.46052 -0.91465 -0.46556 C -0.91181 -0.47564 -0.90504 -0.47879 -0.89811 -0.48173 C -0.88677 -0.48635 -0.87984 -0.48635 -0.86788 -0.48782 C -0.6926 -0.47837 -0.81543 -0.48929 -0.63654 -0.46157 C -0.55669 -0.44918 -0.59118 -0.45737 -0.51402 -0.4475 C -0.50252 -0.44603 -0.49087 -0.44351 -0.47937 -0.44141 C -0.47228 -0.43805 -0.4652 -0.4349 -0.45811 -0.43133 C -0.45449 -0.42944 -0.45071 -0.42818 -0.44756 -0.42524 C -0.44599 -0.42398 -0.44551 -0.42125 -0.44457 -0.41915 C -0.44504 -0.41516 -0.44473 -0.41075 -0.44599 -0.40718 C -0.45134 -0.39227 -0.46142 -0.37967 -0.47024 -0.36875 C -0.49087 -0.34334 -0.50992 -0.32339 -0.53528 -0.30428 C -0.55181 -0.29189 -0.56929 -0.28202 -0.58662 -0.27215 C -0.64567 -0.23813 -0.76284 -0.17178 -0.82709 -0.15309 C -0.88677 -0.13566 -0.85906 -0.14196 -0.91024 -0.13293 C -0.91717 -0.13356 -0.92898 -0.126 -0.93134 -0.13503 C -0.93433 -0.14637 -0.92394 -0.15708 -0.91921 -0.16716 C -0.9148 -0.17661 -0.90961 -0.18522 -0.9041 -0.1934 C -0.88536 -0.22133 -0.86756 -0.24065 -0.84362 -0.26207 C -0.82016 -0.28307 -0.77606 -0.31415 -0.7515 -0.32843 C -0.71953 -0.34712 -0.68819 -0.36812 -0.65465 -0.38093 C -0.64063 -0.38639 -0.62677 -0.39311 -0.61228 -0.3971 C -0.59291 -0.40256 -0.55339 -0.40907 -0.55339 -0.40907 C -0.54 -0.40634 -0.5241 -0.41306 -0.52016 -0.39311 C -0.5189 -0.38639 -0.51906 -0.37967 -0.51858 -0.37295 C -0.52063 -0.34607 -0.52095 -0.31877 -0.52473 -0.29231 C -0.52819 -0.26711 -0.54032 -0.23687 -0.5504 -0.21566 C -0.55984 -0.1955 -0.58221 -0.15603 -0.59417 -0.14112 C -0.60567 -0.12663 -0.63449 -0.10458 -0.64866 -0.0966 C -0.66 -0.0903 -0.67134 -0.09009 -0.68347 -0.08862 C -0.6926 -0.09471 -0.70126 -0.09891 -0.70756 -0.11088 C -0.71071 -0.11676 -0.71213 -0.12411 -0.7137 -0.13104 C -0.71858 -0.15288 -0.72032 -0.17724 -0.72268 -0.19949 C -0.72126 -0.2459 -0.72299 -0.29252 -0.71811 -0.33851 C -0.7148 -0.37043 -0.70567 -0.40067 -0.69858 -0.43133 C -0.68158 -0.50378 -0.66803 -0.55145 -0.64252 -0.62075 C -0.62063 -0.68081 -0.59843 -0.72742 -0.57008 -0.78202 C -0.55008 -0.82045 -0.53417 -0.85132 -0.50803 -0.88093 C -0.50063 -0.88933 -0.4841 -0.90298 -0.47323 -0.90907 C -0.47134 -0.91012 -0.46929 -0.91033 -0.46725 -0.91117 C -0.4652 -0.9097 -0.46221 -0.9097 -0.4611 -0.90697 C -0.4589 -0.90088 -0.45906 -0.89353 -0.45811 -0.88681 C -0.45606 -0.87085 -0.45417 -0.85468 -0.45213 -0.83851 C -0.45307 -0.80092 -0.45244 -0.76312 -0.45512 -0.72553 C -0.45591 -0.7144 -0.45969 -0.7039 -0.46268 -0.6934 C -0.46851 -0.67283 -0.48 -0.63923 -0.49134 -0.62285 C -0.50378 -0.605 -0.51528 -0.58337 -0.53228 -0.57434 C -0.56079 -0.55922 -0.54725 -0.56573 -0.57307 -0.55418 C -0.58614 -0.55628 -0.59984 -0.55502 -0.61228 -0.56027 C -0.62677 -0.56636 -0.64882 -0.59786 -0.65764 -0.61067 C -0.67339 -0.63356 -0.68914 -0.65771 -0.7 -0.68522 C -0.70441 -0.69613 -0.70709 -0.7081 -0.71055 -0.71965 C -0.71087 -0.72469 -0.71386 -0.75199 -0.71055 -0.75997 C -0.70488 -0.77362 -0.69228 -0.7816 -0.68189 -0.78601 C -0.65433 -0.79798 -0.64583 -0.79462 -0.61386 -0.79609 C -0.57906 -0.79483 -0.5441 -0.79693 -0.50961 -0.7921 C -0.4915 -0.78958 -0.47386 -0.78202 -0.45669 -0.77404 C -0.43386 -0.76333 -0.37228 -0.73708 -0.3463 -0.70348 C -0.33858 -0.6934 -0.33323 -0.6806 -0.32662 -0.66926 C -0.32331 -0.65771 -0.30914 -0.61046 -0.30693 -0.5945 C -0.30488 -0.57938 -0.30394 -0.5483 -0.30394 -0.5483 C -0.30441 -0.53549 -0.30378 -0.52247 -0.30551 -0.50987 C -0.30583 -0.50714 -0.30803 -0.50504 -0.30992 -0.50378 C -0.3189 -0.49853 -0.33512 -0.49853 -0.34331 -0.4979 C -0.49622 -0.49937 -0.58441 -0.4958 -0.7378 -0.51596 C -0.79386 -0.52331 -0.8504 -0.52814 -0.90567 -0.5441 C -0.92268 -0.54914 -0.9389 -0.55754 -0.95559 -0.56426 C -0.95953 -0.56846 -0.96441 -0.57119 -0.96756 -0.57644 C -0.96961 -0.5798 -0.97071 -0.58421 -0.97071 -0.58862 C -0.97071 -0.60353 -0.9589 -0.61865 -0.95244 -0.62684 C -0.93465 -0.64994 -0.89417 -0.69173 -0.87543 -0.70747 C -0.83276 -0.74317 -0.80551 -0.75745 -0.75748 -0.77803 C -0.73307 -0.78853 -0.70851 -0.79882 -0.68347 -0.80617 C -0.63685 -0.82024 -0.59165 -0.82297 -0.54425 -0.82843 C -0.51622 -0.8278 -0.44095 -0.83368 -0.40063 -0.81835 C -0.39008 -0.81436 -0.38299 -0.80512 -0.37496 -0.79609 C -0.37402 -0.79147 -0.37165 -0.78685 -0.37197 -0.78202 C -0.37323 -0.75724 -0.37874 -0.73183 -0.38709 -0.70957 C -0.39102 -0.69907 -0.39575 -0.689 -0.40063 -0.67934 C -0.4263 -0.62894 -0.46173 -0.55733 -0.49449 -0.50378 C -0.50284 -0.49013 -0.51118 -0.47648 -0.52016 -0.46367 C -0.52866 -0.45107 -0.5726 -0.38555 -0.59276 -0.36077 C -0.59906 -0.353 -0.60599 -0.34628 -0.61228 -0.33851 C -0.61717 -0.33284 -0.62599 -0.32045 -0.62599 -0.32045 C -0.62221 -0.33578 -0.62693 -0.3173 -0.61685 -0.3467 C -0.6137 -0.35594 -0.61134 -0.36581 -0.60788 -0.37484 C -0.58189 -0.44057 -0.55244 -0.52688 -0.5126 -0.58652 C -0.49906 -0.60668 -0.48378 -0.62474 -0.46866 -0.64301 C -0.4526 -0.66254 -0.43638 -0.68228 -0.4189 -0.69949 C -0.40205 -0.71587 -0.3841 -0.72994 -0.36599 -0.7438 C -0.34772 -0.75766 -0.32898 -0.77005 -0.30992 -0.78202 C -0.29197 -0.79357 -0.26929 -0.80554 -0.24945 -0.81436 C -0.24599 -0.81583 -0.24252 -0.81709 -0.2389 -0.81835 C -0.24347 -0.78832 -0.23827 -0.81604 -0.26457 -0.75997 C -0.30567 -0.67241 -0.27622 -0.73309 -0.34331 -0.60668 C -0.36709 -0.56174 -0.38378 -0.52982 -0.40677 -0.48362 C -0.41638 -0.4643 -0.42473 -0.44351 -0.43543 -0.42524 C -0.45764 -0.38765 -0.47937 -0.34943 -0.50205 -0.31247 C -0.52819 -0.26942 -0.53496 -0.26018 -0.56551 -0.22763 C -0.58079 -0.21146 -0.59276 -0.19739 -0.61087 -0.18942 C -0.61575 -0.18732 -0.62095 -0.18669 -0.62599 -0.18543 C -0.63197 -0.19005 -0.63969 -0.19215 -0.6441 -0.19949 C -0.64693 -0.20411 -0.6452 -0.21167 -0.64567 -0.21755 C -0.64614 -0.22637 -0.64662 -0.23519 -0.64709 -0.2438 C -0.64567 -0.27362 -0.64488 -0.32423 -0.63811 -0.35468 C -0.63496 -0.36875 -0.62882 -0.38156 -0.62441 -0.395 C -0.61465 -0.42566 -0.61244 -0.44414 -0.59575 -0.46955 C -0.58772 -0.48173 -0.5778 -0.4916 -0.56851 -0.50189 C -0.56016 -0.51113 -0.55197 -0.52058 -0.54284 -0.52814 C -0.5274 -0.54053 -0.50504 -0.55271 -0.48693 -0.55838 C -0.47795 -0.56111 -0.46866 -0.56237 -0.45969 -0.56426 C -0.44662 -0.563 -0.43323 -0.56384 -0.42032 -0.56027 C -0.41087 -0.55775 -0.40662 -0.54788 -0.40221 -0.53822 C -0.39953 -0.53213 -0.39717 -0.52604 -0.39465 -0.51995 C -0.3926 -0.50462 -0.38945 -0.48929 -0.38866 -0.47354 C -0.38646 -0.43196 -0.38756 -0.45359 -0.38551 -0.40907 C -0.38567 -0.4055 -0.37921 -0.30386 -0.39764 -0.27215 C -0.40614 -0.25745 -0.41528 -0.24296 -0.42646 -0.23183 C -0.43291 -0.22511 -0.4411 -0.22175 -0.44914 -0.21965 C -0.46142 -0.21629 -0.47433 -0.21692 -0.48693 -0.21566 C -0.50394 -0.21839 -0.52158 -0.21797 -0.53827 -0.22364 C -0.55953 -0.23078 -0.58016 -0.24191 -0.60032 -0.25388 C -0.64662 -0.28181 -0.68488 -0.31331 -0.72268 -0.35867 C -0.74016 -0.37967 -0.75685 -0.40214 -0.77102 -0.42734 C -0.79402 -0.46787 -0.81213 -0.53066 -0.82709 -0.57644 C -0.83055 -0.60122 -0.8348 -0.626 -0.83764 -0.65099 C -0.84347 -0.70516 -0.84441 -0.748 -0.84662 -0.80218 C -0.84362 -0.82381 -0.84299 -0.84607 -0.83764 -0.86665 C -0.82725 -0.90613 -0.81496 -0.94477 -0.79984 -0.98152 C -0.79417 -0.99517 -0.78441 -1.00525 -0.77559 -1.01575 C -0.75402 -1.04116 -0.73606 -1.05649 -0.70756 -1.06615 C -0.6948 -1.07035 -0.68142 -1.07014 -0.66835 -1.07224 C -0.6411 -1.06804 -0.61354 -1.06699 -0.58662 -1.06006 C -0.57685 -1.05754 -0.56803 -1.0504 -0.55937 -1.04389 C -0.53858 -1.02835 -0.53654 -1.02352 -0.52158 -1.00357 C -0.51795 -0.99307 -0.50992 -0.97081 -0.50803 -0.95926 C -0.5052 -0.94288 -0.50315 -0.92608 -0.50205 -0.90907 C -0.50047 -0.88765 -0.49874 -0.86602 -0.49748 -0.8446 C -0.49638 -0.82633 -0.49496 -0.78181 -0.49449 -0.76585 C -0.49795 -0.69949 -0.49559 -0.63188 -0.50504 -0.56636 C -0.5126 -0.51407 -0.53291 -0.4748 -0.55937 -0.43931 C -0.56599 -0.4307 -0.57276 -0.42167 -0.58063 -0.41516 C -0.59291 -0.40508 -0.61386 -0.39962 -0.6274 -0.395 C -0.64662 -0.39836 -0.66599 -0.39983 -0.68488 -0.40508 C -0.69543 -0.40802 -0.7052 -0.41432 -0.71512 -0.41915 C -0.74803 -0.43574 -0.74441 -0.43322 -0.77417 -0.45947 C -0.78961 -0.47333 -0.79858 -0.48131 -0.8104 -0.49979 C -0.81433 -0.50609 -0.81748 -0.51323 -0.82095 -0.51995 C -0.82252 -0.52667 -0.82567 -0.53318 -0.82551 -0.54011 C -0.8252 -0.55523 -0.8252 -0.57161 -0.81953 -0.58442 C -0.81339 -0.59807 -0.80189 -0.60563 -0.79228 -0.61466 C -0.78567 -0.62117 -0.77874 -0.62705 -0.77102 -0.63083 C -0.74394 -0.64427 -0.71654 -0.64616 -0.68788 -0.6491 C -0.66977 -0.65078 -0.65165 -0.65162 -0.63354 -0.65309 C -0.59165 -0.64973 -0.54961 -0.64931 -0.50803 -0.64301 C -0.4915 -0.64049 -0.47559 -0.63335 -0.45969 -0.62684 C -0.42252 -0.61193 -0.4189 -0.60857 -0.39008 -0.59051 C -0.38488 -0.58358 -0.37244 -0.56909 -0.36898 -0.55838 C -0.36709 -0.55271 -0.36693 -0.5462 -0.36599 -0.54011 C -0.36788 -0.51995 -0.36803 -0.49937 -0.37197 -0.47963 C -0.37323 -0.47312 -0.37811 -0.46913 -0.3811 -0.46367 C -0.38425 -0.45758 -0.38583 -0.44981 -0.39008 -0.4454 C -0.41071 -0.42419 -0.42504 -0.41852 -0.44914 -0.41117 C -0.45953 -0.40802 -0.47008 -0.40487 -0.48079 -0.40319 C -0.49591 -0.40067 -0.51102 -0.40046 -0.52614 -0.39899 L -0.63496 -0.40109 C -0.66331 -0.40298 -0.72614 -0.41663 -0.75449 -0.42524 C -0.77921 -0.4328 -0.80536 -0.44267 -0.82851 -0.45758 C -0.83386 -0.46094 -0.83858 -0.46556 -0.84362 -0.46955 C -0.8452 -0.47228 -0.84819 -0.47438 -0.84819 -0.47774 C -0.84819 -0.4874 -0.84646 -0.49706 -0.84362 -0.50588 C -0.84221 -0.51029 -0.83906 -0.51323 -0.83606 -0.51596 C -0.82662 -0.52499 -0.81969 -0.52772 -0.80882 -0.53213 C -0.80189 -0.53486 -0.79496 -0.53864 -0.78772 -0.54011 C -0.7778 -0.54221 -0.76756 -0.54158 -0.75748 -0.54221 L -0.66977 -0.5462 C -0.63606 -0.54494 -0.60614 -0.54578 -0.57307 -0.53822 C -0.55496 -0.53402 -0.51921 -0.521 -0.4989 -0.51386 C -0.48756 -0.50567 -0.48063 -0.50336 -0.47323 -0.48971 C -0.47165 -0.48677 -0.47118 -0.48299 -0.47024 -0.47963 C -0.47071 -0.47228 -0.46992 -0.46451 -0.47181 -0.45758 C -0.47417 -0.44771 -0.48819 -0.43196 -0.49291 -0.42734 C -0.50992 -0.41075 -0.52693 -0.4013 -0.5474 -0.39311 C -0.56016 -0.38786 -0.57339 -0.38429 -0.58662 -0.38093 C -0.60425 -0.37631 -0.62173 -0.37127 -0.63953 -0.36875 C -0.65465 -0.36665 -0.66977 -0.36749 -0.68488 -0.36686 C -0.71307 -0.36749 -0.74142 -0.36707 -0.76961 -0.36875 C -0.77323 -0.36896 -0.77701 -0.37043 -0.78016 -0.37295 C -0.78268 -0.37463 -0.78425 -0.3782 -0.78614 -0.38093 C -0.78315 -0.40718 -0.78425 -0.43469 -0.77717 -0.45947 C -0.77323 -0.47333 -0.76284 -0.48236 -0.75449 -0.49181 C -0.74961 -0.49727 -0.74378 -0.50105 -0.7378 -0.50378 C -0.71701 -0.51407 -0.70725 -0.51239 -0.68488 -0.51386 C -0.66331 -0.5126 -0.64142 -0.51344 -0.61984 -0.50987 C -0.60756 -0.50798 -0.59559 -0.50273 -0.58362 -0.4979 C -0.54567 -0.48215 -0.53984 -0.48026 -0.5126 -0.45947 C -0.50851 -0.45632 -0.50457 -0.45275 -0.50047 -0.44939 C -0.49228 -0.4349 -0.48709 -0.42902 -0.48536 -0.40907 C -0.48299 -0.38156 -0.48835 -0.36686 -0.50347 -0.3467 C -0.50803 -0.34061 -0.51213 -0.33389 -0.51717 -0.32843 C -0.52173 -0.3236 -0.52693 -0.31982 -0.53228 -0.31646 C -0.54614 -0.30722 -0.55906 -0.30197 -0.57449 -0.29819 C -0.58299 -0.2963 -0.59165 -0.29567 -0.60032 -0.2942 C -0.69654 -0.29966 -0.69087 -0.28685 -0.76504 -0.32444 C -0.77165 -0.3278 -0.77717 -0.33389 -0.78315 -0.33851 C -0.80315 -0.37337 -0.80205 -0.36119 -0.80583 -0.39311 C -0.80662 -0.39899 -0.80693 -0.40508 -0.8074 -0.41117 C -0.80693 -0.41789 -0.8074 -0.42482 -0.80583 -0.43133 C -0.80378 -0.43994 -0.80016 -0.44771 -0.79685 -0.45548 C -0.79307 -0.46388 -0.78961 -0.47249 -0.78473 -0.47963 C -0.77433 -0.49496 -0.75228 -0.51155 -0.73937 -0.51806 C -0.71433 -0.53045 -0.69181 -0.52961 -0.6652 -0.53213 C -0.61638 -0.52814 -0.5674 -0.52625 -0.51858 -0.51995 C -0.49559 -0.51701 -0.47291 -0.50714 -0.45213 -0.4937 C -0.44677 -0.49034 -0.44142 -0.48677 -0.43701 -0.48173 C -0.43228 -0.47648 -0.42898 -0.46955 -0.42488 -0.46367 C -0.42331 -0.45821 -0.42126 -0.45296 -0.42032 -0.4475 C -0.41921 -0.44078 -0.4189 -0.43406 -0.4189 -0.42734 C -0.4189 -0.38702 -0.41795 -0.39185 -0.42488 -0.36287 C -0.4263 -0.35678 -0.42725 -0.35027 -0.42945 -0.3446 C -0.43102 -0.34019 -0.43748 -0.32864 -0.44158 -0.32444 C -0.44725 -0.31856 -0.45748 -0.31058 -0.46425 -0.30827 C -0.47008 -0.30638 -0.47622 -0.30701 -0.48236 -0.30638 C -0.49134 -0.30701 -0.50063 -0.30617 -0.50961 -0.30827 C -0.53858 -0.3152 -0.59984 -0.33956 -0.62441 -0.35069 C -0.68362 -0.37736 -0.7441 -0.40004 -0.80126 -0.43343 C -0.87165 -0.47417 -0.9537 -0.5126 -1.02047 -0.57035 C -1.02977 -0.57854 -1.03874 -0.58757 -1.0463 -0.5987 C -1.05244 -0.60815 -1.05622 -0.62012 -1.06126 -0.63083 C -1.05622 -0.66107 -1.05512 -0.6932 -1.0463 -0.72154 C -1.04173 -0.73561 -1.03055 -0.7438 -1.02205 -0.75388 C -1.01291 -0.76459 -1.0041 -0.77635 -0.99339 -0.78412 C -0.96 -0.80764 -0.94347 -0.80533 -0.90709 -0.81037 C -0.86677 -0.80617 -0.82599 -0.80764 -0.78614 -0.79819 C -0.76299 -0.79273 -0.74173 -0.77719 -0.71969 -0.76585 C -0.67307 -0.74191 -0.64772 -0.73036 -0.60788 -0.68942 C -0.59339 -0.67451 -0.5811 -0.65645 -0.56851 -0.63902 C -0.55843 -0.62474 -0.54835 -0.61046 -0.53984 -0.5945 C -0.51937 -0.55649 -0.50646 -0.52184 -0.49591 -0.47774 C -0.48583 -0.43532 -0.4841 -0.40802 -0.47937 -0.36476 C -0.48079 -0.33599 -0.48016 -0.30659 -0.48378 -0.27803 C -0.48488 -0.27047 -0.48945 -0.26417 -0.49291 -0.25787 C -0.49543 -0.25346 -0.49858 -0.24947 -0.50205 -0.2459 C -0.51008 -0.23729 -0.52079 -0.23078 -0.53071 -0.22763 C -0.53811 -0.22532 -0.54583 -0.22511 -0.55339 -0.22364 C -0.59118 -0.22637 -0.62914 -0.22742 -0.66677 -0.23183 C -0.68158 -0.23351 -0.69606 -0.23792 -0.71055 -0.24191 C -0.74158 -0.24989 -0.75181 -0.25409 -0.78016 -0.26396 C -0.80725 -0.28706 -0.81102 -0.27845 -0.81795 -0.30638 C -0.81921 -0.31163 -0.82 -0.31709 -0.82095 -0.32255 C -0.82032 -0.34103 -0.8211 -0.37169 -0.81496 -0.39101 C -0.8115 -0.40172 -0.8063 -0.41159 -0.80126 -0.42125 C -0.78835 -0.44603 -0.77874 -0.45947 -0.76047 -0.47774 C -0.74835 -0.48992 -0.73638 -0.50294 -0.72268 -0.51197 C -0.70835 -0.52121 -0.69276 -0.52688 -0.67732 -0.53213 C -0.64032 -0.54494 -0.60819 -0.54704 -0.57008 -0.55229 C -0.53528 -0.54956 -0.50032 -0.54956 -0.46567 -0.5441 C -0.44047 -0.54032 -0.4178 -0.52625 -0.39465 -0.51386 C -0.38567 -0.50315 -0.37512 -0.49349 -0.3704 -0.47774 C -0.36882 -0.47207 -0.36945 -0.46556 -0.36898 -0.45947 C -0.37654 -0.43259 -0.38205 -0.40466 -0.39165 -0.37883 C -0.39874 -0.35993 -0.42599 -0.33725 -0.43701 -0.32843 C -0.44882 -0.31898 -0.46047 -0.3089 -0.47323 -0.30239 C -0.48788 -0.29483 -0.50331 -0.29084 -0.51858 -0.28622 C -0.57827 -0.26753 -0.56488 -0.27236 -0.62898 -0.26795 C -0.67181 -0.27005 -0.7148 -0.26858 -0.75748 -0.27404 C -0.78536 -0.27761 -0.83843 -0.29798 -0.86488 -0.31646 C -0.87433 -0.32297 -0.88189 -0.33389 -0.89055 -0.34271 C -0.89402 -0.35006 -0.89874 -0.35657 -0.9011 -0.36476 C -0.90394 -0.37442 -0.90677 -0.38492 -0.90567 -0.395 C -0.89732 -0.46619 -0.88851 -0.48614 -0.85874 -0.54011 C -0.84693 -0.56174 -0.83559 -0.58442 -0.82095 -0.60269 C -0.80457 -0.62306 -0.78551 -0.63944 -0.76662 -0.65498 C -0.72536 -0.689 -0.69228 -0.7081 -0.64567 -0.72364 C -0.62583 -0.73015 -0.60536 -0.73309 -0.5852 -0.73771 C -0.5126 -0.73519 -0.48047 -0.74926 -0.42189 -0.70957 C -0.40803 -0.70012 -0.39669 -0.68522 -0.3841 -0.67325 C -0.36646 -0.63818 -0.34599 -0.60563 -0.33118 -0.56846 C -0.32299 -0.54788 -0.31969 -0.52457 -0.31606 -0.50189 C -0.31134 -0.47249 -0.30457 -0.37736 -0.30236 -0.34859 C -0.30551 -0.30029 -0.30614 -0.25157 -0.3115 -0.20348 C -0.31386 -0.1827 -0.31937 -0.16254 -0.32504 -0.14301 C -0.3304 -0.12495 -0.33748 -0.10752 -0.34473 -0.09072 C -0.35465 -0.06804 -0.3704 -0.03948 -0.38551 -0.02205 C -0.39291 -0.01365 -0.40126 -0.00651 -0.40977 8.06384E-7 C -0.41858 0.00693 -0.4274 0.01386 -0.43701 0.01827 C -0.44725 0.02268 -0.45811 0.02352 -0.46866 0.02625 C -0.4904 0.02436 -0.51244 0.02625 -0.5337 0.02016 C -0.5463 0.01659 -0.55701 0.00588 -0.56851 -0.00189 C -0.57669 -0.00756 -0.5852 -0.01281 -0.59276 -0.02016 C -0.60914 -0.03633 -0.62142 -0.05691 -0.63354 -0.07854 C -0.63827 -0.08715 -0.64252 -0.09597 -0.64709 -0.10479 C -0.64819 -0.1092 -0.65669 -0.14322 -0.65622 -0.1512 C -0.65512 -0.16758 -0.6537 -0.18438 -0.64866 -0.19949 C -0.6463 -0.20642 -0.64047 -0.21146 -0.63496 -0.21356 C -0.61685 -0.22091 -0.5978 -0.22301 -0.57906 -0.22763 L -0.30851 -0.22175 C -0.28221 -0.2207 -0.25606 -0.21692 -0.22992 -0.21356 C -0.19528 -0.20915 -0.16205 -0.2039 -0.12851 -0.19152 C -0.12221 -0.189 -0.11654 -0.1848 -0.1104 -0.18144 C -0.10898 -0.17808 -0.1063 -0.17514 -0.10583 -0.17136 C -0.10567 -0.16821 -0.10756 -0.16569 -0.10898 -0.16317 C -0.11543 -0.15078 -0.12032 -0.14616 -0.13008 -0.13692 C -0.14047 -0.12726 -0.15071 -0.11697 -0.16189 -0.10878 C -0.16898 -0.10353 -0.17669 -0.09954 -0.18457 -0.0966 C -0.20725 -0.0882 -0.22614 -0.08736 -0.24945 -0.08463 C -0.28583 -0.08652 -0.32221 -0.08568 -0.35843 -0.09072 C -0.38819 -0.09471 -0.49465 -0.13041 -0.51559 -0.13902 C -0.57402 -0.16275 -0.63386 -0.18186 -0.68945 -0.21566 C -0.73291 -0.24191 -0.76614 -0.25556 -0.80126 -0.29819 C -0.81055 -0.30953 -0.81638 -0.32507 -0.82394 -0.33851 C -0.81748 -0.37421 -0.81701 -0.41285 -0.80441 -0.4454 C -0.79685 -0.46451 -0.78 -0.47396 -0.76662 -0.48572 C -0.75024 -0.50021 -0.73354 -0.51491 -0.71512 -0.52394 C -0.66977 -0.54683 -0.61417 -0.55103 -0.56693 -0.55838 C -0.51717 -0.55628 -0.46693 -0.5588 -0.41732 -0.55229 C -0.39512 -0.54935 -0.37386 -0.53822 -0.35228 -0.53003 C -0.31575 -0.51638 -0.28315 -0.50378 -0.25102 -0.47564 C -0.24126 -0.46703 -0.23386 -0.45422 -0.22536 -0.44351 C -0.2178 -0.42419 -0.1989 -0.38324 -0.19969 -0.35867 C -0.20079 -0.3194 -0.20063 -0.27761 -0.21323 -0.24191 C -0.22977 -0.19508 -0.25748 -0.15624 -0.28425 -0.11886 C -0.3041 -0.09114 -0.36504 -0.04893 -0.39008 -0.03423 C -0.4063 -0.02457 -0.42284 -0.01596 -0.44 -0.01008 C -0.45528 -0.00462 -0.47118 -0.00336 -0.48693 8.06384E-7 C -0.50709 -0.00063 -0.5274 0.0021 -0.5474 -0.00189 C -0.55465 -0.00336 -0.5611 -0.01008 -0.56693 -0.01596 C -0.57228 -0.02163 -0.57669 -0.02877 -0.58063 -0.03612 C -0.58488 -0.04431 -0.58819 -0.05334 -0.59118 -0.06237 C -0.59622 -0.0777 -0.60047 -0.10374 -0.60331 -0.11886 C -0.60457 -0.18228 -0.60662 -0.18312 -0.60173 -0.23771 C -0.60016 -0.25598 -0.59921 -0.27446 -0.59575 -0.29231 C -0.59213 -0.311 -0.5852 -0.32822 -0.58063 -0.3467 C -0.57512 -0.36854 -0.57213 -0.39185 -0.56551 -0.41327 C -0.55669 -0.44099 -0.51827 -0.52142 -0.50803 -0.54221 C -0.49417 -0.56993 -0.46693 -0.62264 -0.44756 -0.6449 C -0.43575 -0.65855 -0.38551 -0.69697 -0.3704 -0.70348 C -0.3589 -0.70852 -0.3241 -0.71041 -0.30992 -0.71146 C -0.30236 -0.7081 -0.29417 -0.70684 -0.28725 -0.70138 C -0.26851 -0.68648 -0.26441 -0.66779 -0.25402 -0.64301 C -0.2474 -0.60626 -0.23874 -0.56846 -0.24047 -0.53003 C -0.24252 -0.48068 -0.2463 -0.43133 -0.25402 -0.38303 C -0.25843 -0.35552 -0.26819 -0.33011 -0.27669 -0.30428 C -0.29669 -0.2438 -0.31559 -0.1997 -0.34929 -0.1491 C -0.36425 -0.12663 -0.38189 -0.10773 -0.39921 -0.08862 C -0.41669 -0.0693 -0.43402 -0.04935 -0.45354 -0.03423 C -0.52047 0.01701 -0.55953 0.01323 -0.6411 0.03234 C -0.69906 0.02772 -0.69386 0.03759 -0.74693 -0.01008 C -0.75197 -0.01449 -0.75402 -0.02352 -0.75748 -0.03024 C -0.75906 -0.03822 -0.76095 -0.0462 -0.76205 -0.05439 C -0.76362 -0.06762 -0.76441 -0.08946 -0.76205 -0.10269 C -0.75669 -0.13209 -0.74362 -0.1533 -0.72425 -0.17136 C -0.71764 -0.17724 -0.71165 -0.18459 -0.70457 -0.18942 C -0.69496 -0.19613 -0.68457 -0.20096 -0.67433 -0.20558 C -0.66236 -0.21104 -0.6504 -0.21629 -0.63811 -0.21965 C -0.62756 -0.22238 -0.61685 -0.22196 -0.6063 -0.22364 C -0.59622 -0.22532 -0.58614 -0.22847 -0.57606 -0.22973 C -0.56095 -0.23183 -0.54583 -0.23246 -0.53071 -0.23372 C -0.52772 -0.23435 -0.51874 -0.23435 -0.52158 -0.23582 C -0.52677 -0.23855 -0.53276 -0.23771 -0.53827 -0.23771 C -0.54063 -0.23771 -0.55291 -0.23204 -0.55339 -0.23183 C -0.56473 -0.22679 -0.54898 -0.2333 -0.56693 -0.22763 C -0.5726 -0.22595 -0.57795 -0.22322 -0.58362 -0.22175 C -0.61433 -0.21314 -0.64488 -0.20432 -0.67591 -0.19739 C -0.80016 -0.16968 -0.77906 -0.17304 -0.85874 -0.16527 C -0.86032 -0.16653 -0.86331 -0.16674 -0.86331 -0.16926 C -0.86331 -0.2207 -0.84961 -0.2396 -0.8315 -0.29021 C -0.82646 -0.30428 -0.82268 -0.3194 -0.81638 -0.33263 C -0.76898 -0.4328 -0.76268 -0.45191 -0.7 -0.55418 C -0.68772 -0.57455 -0.67307 -0.59219 -0.65921 -0.61067 C -0.65449 -0.61718 -0.64961 -0.62369 -0.6441 -0.62894 C -0.63953 -0.63314 -0.63386 -0.63524 -0.62898 -0.63902 C -0.62425 -0.64259 -0.61543 -0.65099 -0.61543 -0.65099 C -0.61638 -0.62012 -0.6189 -0.59681 -0.61386 -0.56636 C -0.61339 -0.56363 -0.61071 -0.56258 -0.60929 -0.56027 C -0.60299 -0.55019 -0.61008 -0.55754 -0.60173 -0.55019 C -0.59732 -0.55901 -0.59874 -0.5588 -0.59874 -0.5462 L -0.59874 -0.546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638 -0.34061 L -0.09638 -0.3404 C -0.10661 -0.33599 -0.11622 -0.32969 -0.12677 -0.32654 C -0.16331 -0.31583 -0.22063 -0.30239 -0.26283 -0.2984 C -0.31307 -0.29357 -0.36362 -0.29021 -0.41401 -0.28622 C -0.44677 -0.29021 -0.4885 -0.26795 -0.51228 -0.2984 C -0.52803 -0.31856 -0.47401 -0.32759 -0.45323 -0.33662 C -0.38787 -0.36539 -0.31716 -0.37883 -0.24913 -0.38912 C -0.23307 -0.39143 -0.21685 -0.39185 -0.20079 -0.39311 C -0.19779 -0.39185 -0.19244 -0.39311 -0.19165 -0.38912 C -0.19087 -0.38429 -0.19543 -0.38072 -0.19779 -0.37694 C -0.20157 -0.37064 -0.2052 -0.36392 -0.20992 -0.35888 C -0.25921 -0.30512 -0.28646 -0.28391 -0.34598 -0.24191 C -0.40709 -0.19886 -0.52142 -0.15266 -0.56661 -0.13502 C -0.59953 -0.12221 -0.73165 -0.11528 -0.7359 -0.11486 C -0.74205 -0.11696 -0.74913 -0.11612 -0.75417 -0.12095 C -0.78535 -0.15119 -0.79559 -0.18017 -0.76315 -0.23183 C -0.74394 -0.26249 -0.68425 -0.3257 -0.6422 -0.33473 C -0.60835 -0.34187 -0.5737 -0.34271 -0.53937 -0.3467 C -0.5315 -0.34544 -0.52331 -0.34502 -0.51527 -0.34271 C -0.50693 -0.3404 -0.48929 -0.33137 -0.48205 -0.32465 C -0.47433 -0.31751 -0.4726 -0.31184 -0.46835 -0.30239 C -0.46992 -0.28769 -0.46945 -0.27215 -0.47291 -0.25808 C -0.47464 -0.25073 -0.47874 -0.24422 -0.48346 -0.23981 C -0.50583 -0.21923 -0.52866 -0.19928 -0.55307 -0.18353 C -0.56567 -0.17534 -0.62236 -0.16379 -0.63323 -0.16127 C -0.66488 -0.1619 -0.69685 -0.15896 -0.72835 -0.16337 C -0.74283 -0.16526 -0.80472 -0.19277 -0.82063 -0.19949 C -0.83984 -0.22301 -0.86094 -0.24401 -0.87811 -0.27005 C -0.88866 -0.28622 -0.88378 -0.34502 -0.8811 -0.35279 C -0.87134 -0.38114 -0.84031 -0.41432 -0.81606 -0.42125 C -0.78787 -0.42965 -0.75858 -0.4307 -0.72992 -0.43553 C -0.6115 -0.39563 -0.52047 -0.39479 -0.43354 -0.27425 C -0.40047 -0.22826 -0.3822 -0.16673 -0.35653 -0.11276 C -0.35606 -0.08252 -0.35228 -0.05207 -0.35496 -0.02204 C -0.35638 -0.00567 -0.36283 0.00945 -0.36866 0.02415 C -0.38252 0.05964 -0.39543 0.07014 -0.42157 0.09282 C -0.4326 0.10248 -0.44346 0.11445 -0.45622 0.11907 C -0.49181 0.13146 -0.52882 0.13503 -0.5652 0.14322 C -0.61307 0.13251 -0.66173 0.12663 -0.70882 0.11088 C -0.7326 0.1029 -0.75496 0.08778 -0.77685 0.07266 C -0.81496 0.04641 -0.85669 0.00651 -0.88724 -0.03422 C -0.90157 -0.05354 -0.91339 -0.0758 -0.92646 -0.0968 C -0.94063 -0.15518 -0.96457 -0.21104 -0.96882 -0.27215 C -0.9715 -0.31037 -0.96094 -0.35006 -0.94614 -0.38303 C -0.91102 -0.46136 -0.84063 -0.50105 -0.77984 -0.52624 C -0.76252 -0.53338 -0.74346 -0.53023 -0.72535 -0.53212 C -0.69118 -0.52687 -0.65638 -0.52582 -0.62252 -0.51616 C -0.60441 -0.51091 -0.58693 -0.50105 -0.57118 -0.48782 C -0.53386 -0.45632 -0.5052 -0.42419 -0.48346 -0.37505 C -0.47669 -0.35972 -0.47244 -0.34271 -0.46693 -0.32654 C -0.46331 -0.29693 -0.45685 -0.26774 -0.45622 -0.23792 C -0.45575 -0.20873 -0.45748 -0.17891 -0.46378 -0.15119 C -0.47024 -0.12305 -0.48252 -0.09764 -0.49401 -0.07244 C -0.50803 -0.04241 -0.5411 -0.01028 -0.56362 -4.8299E-6 C -0.58031 0.00777 -0.5989 0.00399 -0.61653 0.00609 C -0.64378 -0.00189 -0.67228 -0.0042 -0.69811 -0.01805 C -0.78913 -0.06656 -0.82929 -0.11633 -0.90236 -0.20159 C -0.93732 -0.24233 -0.93527 -0.24359 -0.95827 -0.28832 C -0.96173 -0.30365 -0.96945 -0.31856 -0.96882 -0.33473 C -0.96724 -0.3719 -0.9074 -0.36245 -0.90378 -0.36287 C -0.88472 -0.35615 -0.86504 -0.35132 -0.8463 -0.34271 C -0.82063 -0.33095 -0.79543 -0.31751 -0.77071 -0.30239 C -0.61228 -0.20537 -0.54992 -0.16463 -0.40331 -0.03422 C -0.35244 0.01113 -0.30378 0.06132 -0.25527 0.11088 C -0.22756 0.13923 -0.18268 0.18942 -0.16 0.22995 C -0.14835 0.25074 -0.13984 0.27426 -0.12976 0.29652 C -0.12913 0.29946 -0.12409 0.31563 -0.13575 0.31059 C -0.18142 0.29043 -0.2274 0.27069 -0.27039 0.24192 C -0.31842 0.20979 -0.36252 0.16779 -0.40787 0.12915 C -0.43165 0.10878 -0.45386 0.08526 -0.47748 0.06447 C -0.6589 -0.09491 -0.40457 0.14763 -0.71181 -0.15119 C -0.72756 -0.16652 -0.73653 -0.17597 -0.74803 -0.1955 C -0.74945 -0.19781 -0.75008 -0.20096 -0.75102 -0.20369 C -0.75008 -0.20894 -0.75055 -0.21524 -0.74803 -0.21965 C -0.74614 -0.22343 -0.74236 -0.22469 -0.73905 -0.22574 C -0.73008 -0.22868 -0.72079 -0.22973 -0.71181 -0.23183 C -0.65842 -0.22238 -0.60425 -0.21881 -0.5515 -0.20369 C -0.48205 -0.18353 -0.45874 -0.15875 -0.40331 -0.11486 C -0.39575 -0.09806 -0.37827 -0.08378 -0.38063 -0.06446 C -0.38331 -0.04283 -0.40236 -0.03128 -0.41543 -0.01805 C -0.42094 -0.01259 -0.42835 -0.01133 -0.43512 -0.01007 C -0.45512 -0.00651 -0.47543 -0.00609 -0.49559 -0.00399 C -0.62992 -0.03422 -0.6285 -0.02204 -0.74346 -0.08672 C -0.77858 -0.10625 -0.7989 -0.13481 -0.82819 -0.16736 C -0.82173 -0.17933 -0.81764 -0.19487 -0.8085 -0.20369 C -0.79008 -0.22112 -0.75953 -0.2186 -0.73905 -0.21965 L -0.67701 -0.21377 C -0.67543 -0.21356 -0.67401 -0.21209 -0.67244 -0.21167 C -0.66992 -0.21083 -0.6674 -0.21041 -0.66488 -0.20957 C -0.65685 -0.2123 -0.64787 -0.21209 -0.64079 -0.21776 C -0.63685 -0.2207 -0.63464 -0.22784 -0.63464 -0.23393 C -0.63464 -0.28076 -0.63764 -0.27656 -0.64677 -0.30638 C -0.64835 -0.31163 -0.64945 -0.3173 -0.65134 -0.32255 C -0.65417 -0.33095 -0.66709 -0.35447 -0.66346 -0.36287 C -0.66063 -0.36896 -0.65575 -0.35279 -0.65276 -0.3467 C -0.65008 -0.34124 -0.64898 -0.33452 -0.64677 -0.32864 C -0.6252 -0.2711 -0.63622 -0.31058 -0.62252 -0.24989 C -0.62205 -0.24191 -0.6211 -0.21776 -0.6211 -0.22574 C -0.6211 -0.23519 -0.62189 -0.24464 -0.62252 -0.25409 C -0.62346 -0.2648 -0.62394 -0.26165 -0.62567 -0.27005 C -0.62961 -0.28937 -0.62661 -0.28076 -0.63008 -0.29021 L -0.63008 -0.29 " pathEditMode="relative" rAng="0" ptsTypes="AAAAAAAAAAAAAAAAAAAAAAAAAAAAAAAAAAAAAAAAAAAAAAAAAAAAAAAAA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54" y="23016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063 -0.02499 L -0.22063 -0.02499 C -0.22173 -0.01827 -0.22236 -0.01134 -0.22377 -0.00483 C -0.2244 -0.00189 -0.22551 0.00084 -0.22677 0.00336 C -0.2307 0.01134 -0.23433 0.01596 -0.24031 0.02142 C -0.24377 0.02436 -0.24708 0.02772 -0.25086 0.0294 C -0.25433 0.03108 -0.25795 0.03108 -0.26157 0.0315 C -0.26755 0.03234 -0.27354 0.03276 -0.27968 0.0336 C -0.36645 0.01638 -0.31905 0.03339 -0.43086 -0.04515 C -0.49118 -0.08757 -0.52126 -0.11025 -0.58047 -0.15792 C -0.60582 -0.1785 -0.63086 -0.19971 -0.65606 -0.2205 C -0.67826 -0.23877 -0.7011 -0.25557 -0.72267 -0.27489 C -0.74283 -0.29295 -0.76362 -0.30975 -0.78314 -0.32928 C -0.8011 -0.34755 -0.8274 -0.37926 -0.84204 -0.40592 C -0.84582 -0.41264 -0.84803 -0.42062 -0.85102 -0.42818 C -0.84803 -0.44015 -0.84755 -0.45401 -0.84204 -0.4643 C -0.83842 -0.47123 -0.83118 -0.47312 -0.82535 -0.47648 C -0.79385 -0.49538 -0.797 -0.49076 -0.75889 -0.49853 C -0.70598 -0.49454 -0.65291 -0.49286 -0.60015 -0.48656 C -0.59196 -0.48551 -0.55559 -0.47312 -0.54126 -0.4685 C -0.53874 -0.4664 -0.53559 -0.46535 -0.5337 -0.46241 C -0.52992 -0.45653 -0.53401 -0.43847 -0.53511 -0.43616 C -0.54377 -0.41831 -0.55669 -0.40193 -0.56992 -0.38975 C -0.57622 -0.38408 -0.58314 -0.37926 -0.5896 -0.37359 C -0.59622 -0.36792 -0.60204 -0.36036 -0.60929 -0.35553 C -0.62252 -0.34671 -0.66803 -0.32571 -0.68173 -0.3213 C -0.7 -0.31521 -0.73748 -0.31017 -0.7559 -0.30723 C -0.79968 -0.31122 -0.84377 -0.31122 -0.8874 -0.3192 C -0.90314 -0.32214 -0.91779 -0.33201 -0.93275 -0.33936 C -0.94944 -0.34776 -0.97984 -0.36435 -0.99622 -0.37968 C -1.00724 -0.38996 -1.0148 -0.40277 -1.02346 -0.416 C -1.02393 -0.42062 -1.02614 -0.42566 -1.02488 -0.43007 C -1.02425 -0.43301 -1.0211 -0.43343 -1.01889 -0.43406 C -1.01401 -0.43553 -1.00881 -0.43553 -1.00377 -0.43616 C -0.91748 -0.42398 -1.01496 -0.44057 -0.82692 -0.36561 L -0.57905 -0.26691 C -0.48 -0.22806 -0.44204 -0.21861 -0.34913 -0.1722 C -0.30582 -0.15036 -0.27795 -0.13419 -0.24189 -0.09954 C -0.23669 -0.0945 -0.23275 -0.08736 -0.22818 -0.08148 C -0.22724 -0.07728 -0.2244 -0.07329 -0.22519 -0.0693 C -0.22661 -0.06279 -0.23023 -0.05712 -0.23433 -0.05313 C -0.24708 -0.04074 -0.26881 -0.0399 -0.28267 -0.03696 C -0.33259 -0.03969 -0.38252 -0.03969 -0.43228 -0.04515 C -0.45622 -0.04767 -0.47984 -0.05502 -0.50346 -0.06132 C -0.54314 -0.07182 -0.62488 -0.09849 -0.6622 -0.11172 C -0.69858 -0.12453 -0.83102 -0.1764 -0.85102 -0.18816 L -0.88881 -0.21042 C -0.87937 -0.21294 -0.88393 -0.21252 -0.87527 -0.21252 L -0.8707 -0.21252 C -0.86614 -0.21105 -0.86141 -0.21063 -0.85716 -0.20832 C -0.8548 -0.20727 -0.85291 -0.20454 -0.85102 -0.20244 C -0.84252 -0.19194 -0.84362 -0.19362 -0.83905 -0.18417 C -0.837 -0.168 -0.83574 -0.1659 -0.84047 -0.14595 C -0.84157 -0.14133 -0.84314 -0.13524 -0.84661 -0.13377 L -0.85102 -0.13188 C -0.85354 -0.1344 -0.85653 -0.13671 -0.85858 -0.13986 C -0.86834 -0.15435 -0.86141 -0.14889 -0.86929 -0.16401 C -0.87181 -0.16905 -0.87527 -0.17346 -0.87826 -0.17808 C -0.88503 -0.20202 -0.88377 -0.19551 -0.88881 -0.22848 C -0.89007 -0.23646 -0.89196 -0.25263 -0.89196 -0.25263 C -0.89133 -0.25809 -0.89165 -0.26376 -0.89039 -0.2688 C -0.8896 -0.27195 -0.88787 -0.27489 -0.88582 -0.27699 C -0.88 -0.28308 -0.8759 -0.28329 -0.86929 -0.28497 C -0.85763 -0.28287 -0.84582 -0.28224 -0.83448 -0.27888 C -0.80157 -0.26943 -0.81464 -0.27174 -0.79511 -0.25872 C -0.79181 -0.25641 -0.78803 -0.25515 -0.78456 -0.25263 C -0.7811 -0.25032 -0.77102 -0.24066 -0.76803 -0.23667 C -0.76614 -0.23415 -0.76204 -0.22596 -0.76047 -0.2226 C -0.76094 -0.21651 -0.76047 -0.21021 -0.76189 -0.20433 C -0.76252 -0.2016 -0.76472 -0.19992 -0.76645 -0.19824 C -0.76881 -0.19593 -0.77133 -0.19383 -0.77401 -0.19236 C -0.77669 -0.19068 -0.78724 -0.18858 -0.78913 -0.18816 C -0.80094 -0.19026 -0.817 -0.1911 -0.8285 -0.19824 C -0.83338 -0.20139 -0.83716 -0.20706 -0.84204 -0.21042 C -0.88409 -0.23982 -0.83858 -0.20076 -0.8737 -0.23457 C -0.87826 -0.23877 -0.88346 -0.24171 -0.8874 -0.24675 C -0.89417 -0.25515 -0.90551 -0.27489 -0.90551 -0.27489 C -0.90645 -0.27825 -0.9074 -0.28161 -0.9085 -0.28497 C -0.90944 -0.2877 -0.91165 -0.29001 -0.91149 -0.29295 C -0.91118 -0.30072 -0.91007 -0.3087 -0.90708 -0.31521 C -0.90425 -0.32088 -0.88692 -0.32445 -0.8844 -0.32529 C -0.84 -0.32193 -0.79543 -0.3213 -0.75133 -0.31521 C -0.73637 -0.31311 -0.7222 -0.30555 -0.70755 -0.30114 C -0.69952 -0.29883 -0.69133 -0.29715 -0.6833 -0.29505 C -0.67669 -0.29169 -0.67007 -0.28854 -0.66362 -0.28497 C -0.65779 -0.28182 -0.64803 -0.27657 -0.64252 -0.2709 C -0.64078 -0.26922 -0.63952 -0.26691 -0.63795 -0.26481 C -0.63496 -0.24885 -0.63559 -0.25557 -0.63795 -0.22848 C -0.63811 -0.22638 -0.63858 -0.22428 -0.63952 -0.2226 C -0.64063 -0.22008 -0.64267 -0.21861 -0.64393 -0.21651 C -0.65559 -0.19782 -0.65055 -0.20034 -0.66362 -0.19026 C -0.66661 -0.18795 -0.66944 -0.18564 -0.67275 -0.18417 C -0.67763 -0.18207 -0.68283 -0.18144 -0.68787 -0.18018 C -0.70551 -0.18144 -0.72362 -0.17892 -0.74078 -0.18417 C -0.75637 -0.189 -0.77023 -0.20076 -0.78456 -0.21042 C -0.80362 -0.22302 -0.80897 -0.23121 -0.82393 -0.25263 C -0.83102 -0.26292 -0.84377 -0.28413 -0.8496 -0.29715 C -0.85307 -0.30492 -0.85559 -0.31311 -0.85858 -0.3213 C -0.86204 -0.34398 -0.86393 -0.34545 -0.85858 -0.3717 C -0.85763 -0.37695 -0.85543 -0.38177 -0.85259 -0.38576 C -0.8444 -0.39752 -0.83338 -0.40445 -0.82236 -0.40991 C -0.81448 -0.4139 -0.80645 -0.41768 -0.79826 -0.41999 C -0.77228 -0.42713 -0.75196 -0.42671 -0.72566 -0.42818 C -0.65574 -0.42251 -0.66629 -0.43175 -0.61984 -0.40991 C -0.60456 -0.40277 -0.59559 -0.39878 -0.58346 -0.38576 C -0.57968 -0.38157 -0.5759 -0.37695 -0.57291 -0.3717 C -0.57023 -0.36687 -0.56897 -0.36099 -0.56692 -0.35553 C -0.56425 -0.3276 -0.56141 -0.31731 -0.56692 -0.28896 C -0.56787 -0.28434 -0.57118 -0.28119 -0.57291 -0.27699 C -0.57464 -0.273 -0.57511 -0.26817 -0.57748 -0.26481 C -0.58189 -0.25851 -0.58755 -0.2541 -0.59259 -0.24864 C -0.59952 -0.24129 -0.59921 -0.24108 -0.60929 -0.23856 C -0.6137 -0.23751 -0.61826 -0.2373 -0.62283 -0.23667 C -0.64 -0.23919 -0.65732 -0.24003 -0.67417 -0.24465 C -0.68173 -0.24675 -0.6885 -0.25221 -0.69543 -0.25683 C -0.73417 -0.28182 -0.7337 -0.28581 -0.777 -0.32739 C -0.78456 -0.33453 -0.79338 -0.3402 -0.79968 -0.34944 C -0.80692 -0.36015 -0.82063 -0.37926 -0.82692 -0.39185 C -0.83275 -0.4034 -0.83322 -0.40949 -0.83606 -0.42209 C -0.83448 -0.42818 -0.83354 -0.43448 -0.83149 -0.44015 C -0.82881 -0.44729 -0.82409 -0.45212 -0.81937 -0.45632 C -0.81685 -0.45842 -0.81448 -0.46073 -0.81181 -0.46241 C -0.80881 -0.46409 -0.80566 -0.46451 -0.80267 -0.4664 C -0.79905 -0.46871 -0.7959 -0.47249 -0.79212 -0.47438 C -0.78834 -0.47648 -0.78409 -0.47732 -0.78 -0.47858 C -0.77401 -0.48026 -0.76472 -0.48152 -0.75889 -0.48257 C -0.73212 -0.48047 -0.74078 -0.48551 -0.73023 -0.47858 L -0.73023 -0.47858 " pathEditMode="relative" ptsTypes="AAAAAAAAAAAAAAAAAAAAAAAAAAAAAAAAAAAAAAAAAAAAAAAAAAAAAAAAAAAAAAAAAAAAAAAAAAAAAAAAAAAAA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9213E-6 3.65393E-7 L 2.99213E-6 3.65393E-7 C -0.00157 0.00672 -0.0022 0.01386 -0.00457 0.01995 C -0.00882 0.03087 -0.01449 0.04032 -0.01968 0.05019 C -0.02157 0.05376 -0.02315 0.05775 -0.02583 0.06027 C -0.07008 0.10542 -0.07591 0.10878 -0.13008 0.13692 C -0.15685 0.15099 -0.2011 0.16757 -0.22835 0.17534 C -0.24945 0.18101 -0.27055 0.18689 -0.29197 0.18941 C -0.33606 0.19445 -0.38063 0.19466 -0.42488 0.19739 C -0.54976 0.18143 -0.59575 0.19634 -0.69402 0.13503 C -0.70945 0.12537 -0.72236 0.10941 -0.73638 0.0966 C -0.73843 0.09198 -0.74299 0.08799 -0.74252 0.08253 C -0.74142 0.07203 -0.73764 0.06153 -0.73181 0.05439 C -0.72819 0.04956 -0.72189 0.05082 -0.71669 0.05019 C -0.70425 0.04893 -0.6915 0.04893 -0.6789 0.0483 C -0.64551 0.06888 -0.62913 0.07119 -0.60787 0.11277 C -0.6011 0.126 -0.5989 0.14238 -0.59433 0.15707 C -0.59386 0.17324 -0.59118 0.18941 -0.59276 0.20558 C -0.59339 0.21146 -0.60425 0.26123 -0.61087 0.27404 C -0.62268 0.2963 -0.63575 0.31751 -0.64866 0.33851 C -0.67307 0.3782 -0.6685 0.37274 -0.70016 0.39689 C -0.70409 0.40004 -0.70787 0.40319 -0.71228 0.40508 C -0.71906 0.40802 -0.7263 0.40907 -0.73339 0.41117 C -0.76504 0.3845 -0.78441 0.38429 -0.79543 0.3446 C -0.80031 0.32675 -0.8074 0.29021 -0.8074 0.29021 C -0.80693 0.2627 -0.80835 0.23498 -0.80598 0.20747 C -0.8052 0.19949 -0.80126 0.19256 -0.79843 0.18542 C -0.79512 0.17702 -0.79213 0.16841 -0.78787 0.16106 C -0.78157 0.15078 -0.76787 0.13965 -0.75906 0.13503 C -0.75228 0.13125 -0.74504 0.12957 -0.73795 0.12684 C -0.69354 0.13629 -0.64803 0.13839 -0.60488 0.15518 C -0.56882 0.16904 -0.52898 0.21398 -0.50661 0.25388 C -0.49921 0.26711 -0.49543 0.28349 -0.48992 0.29819 C -0.48898 0.30638 -0.48488 0.33557 -0.48535 0.3446 C -0.48646 0.36077 -0.48835 0.37715 -0.4915 0.3929 C -0.49291 0.40088 -0.49622 0.40781 -0.49906 0.41516 C -0.5063 0.43406 -0.51402 0.45296 -0.52173 0.47165 C -0.52709 0.48446 -0.53433 0.49832 -0.54283 0.50777 C -0.5463 0.51176 -0.55102 0.51323 -0.55496 0.51596 C -0.56157 0.51386 -0.56898 0.51491 -0.57465 0.50987 C -0.59197 0.49454 -0.61449 0.44204 -0.62157 0.42314 C -0.63197 0.395 -0.64079 0.36602 -0.64866 0.33641 C -0.65402 0.31688 -0.65717 0.2963 -0.66079 0.27593 C -0.66819 0.23477 -0.67197 0.20096 -0.67748 0.15917 C -0.68142 0.09429 -0.68346 0.09513 -0.67449 0.01596 C -0.67386 0.01071 -0.67165 0.00525 -0.66835 0.00189 C -0.66457 -0.00189 -0.65937 -0.0021 -0.6548 -0.0042 C -0.64819 0.00399 -0.64079 0.01092 -0.63512 0.01995 C -0.62598 0.03507 -0.61134 0.0777 -0.60646 0.09261 C -0.60016 0.1113 -0.59323 0.12978 -0.58819 0.1491 C -0.57055 0.2165 -0.55512 0.28496 -0.53827 0.35258 C -0.50299 0.49454 -0.49669 0.50588 -0.47024 0.6449 C -0.4674 0.66001 -0.4663 0.67576 -0.46425 0.6913 C -0.47228 0.77677 -0.4526 0.7732 -0.48094 0.79399 C -0.48283 0.79546 -0.48488 0.79672 -0.48693 0.79819 C -0.4915 0.79609 -0.49669 0.79588 -0.50047 0.7921 C -0.50882 0.78391 -0.51717 0.75388 -0.52016 0.74569 C -0.55181 0.66085 -0.58472 0.57707 -0.61543 0.49181 C -0.67417 0.32906 -0.66819 0.33956 -0.71071 0.18332 C -0.71528 0.13692 -0.72157 0.12642 -0.70016 0.08043 C -0.69669 0.07329 -0.67071 0.0693 -0.66693 0.06846 C -0.65827 0.06909 -0.64961 0.06825 -0.6411 0.07035 C -0.59465 0.08316 -0.55543 0.11298 -0.51559 0.1491 C -0.47669 0.18437 -0.39465 0.26501 -0.36 0.32843 C -0.34992 0.3467 -0.34488 0.36875 -0.33732 0.38891 C -0.33622 0.40445 -0.33228 0.41999 -0.33417 0.43532 C -0.33811 0.46535 -0.35748 0.48656 -0.37512 0.50189 C -0.38031 0.5063 -0.40236 0.51365 -0.40835 0.51596 C -0.42803 0.51197 -0.44898 0.51407 -0.46724 0.50378 C -0.49354 0.48929 -0.49764 0.42419 -0.50205 0.40109 C -0.50299 0.36203 -0.50693 0.32297 -0.50504 0.28412 C -0.4989 0.14847 -0.48472 0.05985 -0.45213 -0.06867 C -0.4315 -0.14973 -0.42094 -0.18732 -0.38409 -0.24591 C -0.38126 -0.25032 -0.37701 -0.25263 -0.37354 -0.25599 C -0.38457 -0.19383 -0.37874 -0.21651 -0.40378 -0.14091 C -0.42583 -0.07455 -0.43795 -0.04095 -0.46583 0.02205 C -0.47685 0.04746 -0.48866 0.07119 -0.50362 0.09261 C -0.50535 0.09513 -0.50756 0.0966 -0.50961 0.0987 C -0.51102 0.09114 -0.51339 0.07854 -0.51417 0.07245 C -0.51591 0.05712 -0.51622 0.04137 -0.51874 0.02604 C -0.52126 0.01092 -0.52567 -0.00336 -0.52929 -0.01827 C -0.53323 -0.00882 -0.53937 -0.00042 -0.54142 0.00987 C -0.54803 0.04431 -0.55496 0.11487 -0.55496 0.11487 C -0.56472 0.29525 -0.56661 0.26732 -0.55795 0.48362 C -0.55685 0.51386 -0.55638 0.51302 -0.54898 0.52793 C -0.54787 0.52121 -0.54646 0.5147 -0.54598 0.50777 C -0.54 0.43784 -0.53685 0.39563 -0.54142 0.32444 C -0.54394 0.28391 -0.54992 0.2438 -0.55354 0.20348 C -0.55701 0.164 -0.55953 0.12411 -0.56252 0.08463 C -0.56362 0.03003 -0.56551 -0.02436 -0.56551 -0.07875 C -0.56551 -0.11529 -0.56677 -0.10941 -0.55795 -0.12894 C -0.55858 -0.10143 -0.55858 -0.07392 -0.55953 -0.04641 C -0.55968 -0.04179 -0.56079 -0.03717 -0.5611 -0.03234 C -0.56173 -0.021 -0.56205 -0.00945 -0.56252 0.00189 C -0.5611 0.01071 -0.56063 0.02037 -0.55654 0.02814 C -0.55528 0.03045 -0.55354 0.03213 -0.55197 0.03423 C -0.54898 0.03339 -0.54551 0.03423 -0.54283 0.03213 C -0.53669 0.0273 -0.53559 0.01932 -0.52929 0.01596 C -0.52835 0.01554 -0.52724 0.01596 -0.5263 0.01596 L -0.5263 0.01596 " pathEditMode="relative" ptsTypes="AAAAAAAAAAAAAAAAAAAAAAAAAAAAAAAAAAAAAAAAAAAAAAAAAAAAAAAAAAAAAAAAAAAAAAAAAAAAAAAAAAAAAAAAAAAAAAAAAA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6 0.0672 L 0.0126 0.06741 C 0.00237 0.07182 -0.00724 0.07812 -0.01779 0.08127 C -0.05433 0.09198 -0.11165 0.10542 -0.15386 0.10941 C -0.20409 0.11424 -0.25464 0.1176 -0.30504 0.12159 C -0.33779 0.1176 -0.37952 0.13986 -0.4033 0.10941 C -0.41905 0.08925 -0.36504 0.08022 -0.34425 0.07119 C -0.27889 0.04242 -0.20819 0.02898 -0.14015 0.01869 C -0.12409 0.01638 -0.10787 0.01596 -0.09181 0.0147 C -0.08882 0.01596 -0.08346 0.0147 -0.08267 0.01869 C -0.08189 0.02352 -0.08645 0.02709 -0.08882 0.03087 C -0.0926 0.03717 -0.09622 0.04389 -0.10094 0.04893 C -0.15023 0.10269 -0.17748 0.1239 -0.237 0.1659 C -0.29811 0.20895 -0.41244 0.25515 -0.45763 0.27279 C -0.49055 0.2856 -0.62267 0.29253 -0.62693 0.29295 C -0.63307 0.29085 -0.64015 0.29169 -0.64519 0.28686 C -0.67637 0.25662 -0.68661 0.22764 -0.65417 0.17598 C -0.63496 0.14532 -0.57527 0.08211 -0.53323 0.07308 C -0.49937 0.06594 -0.46472 0.0651 -0.43039 0.06111 C -0.42236 0.06237 -0.41417 0.06279 -0.4063 0.0651 C -0.39795 0.06741 -0.38031 0.07644 -0.37307 0.08316 C -0.36535 0.0903 -0.36362 0.09597 -0.35937 0.10542 C -0.36094 0.12012 -0.36047 0.13566 -0.36393 0.14973 C -0.36567 0.15708 -0.36976 0.16359 -0.37449 0.168 C -0.39685 0.18858 -0.41968 0.20853 -0.44409 0.22428 C -0.45669 0.23247 -0.51338 0.24402 -0.52425 0.24654 C -0.5559 0.24591 -0.58787 0.24885 -0.61937 0.24444 C -0.63386 0.24255 -0.69574 0.21504 -0.71165 0.20832 C -0.73086 0.1848 -0.75197 0.1638 -0.76913 0.13776 C -0.77968 0.12159 -0.7748 0.06279 -0.77212 0.05502 C -0.76236 0.02667 -0.73134 -0.00651 -0.70708 -0.01344 C -0.67889 -0.02184 -0.6496 -0.02289 -0.62094 -0.02772 C -0.50252 0.01218 -0.41149 0.01302 -0.32456 0.13356 C -0.29149 0.17955 -0.27323 0.24108 -0.24756 0.29505 C -0.24708 0.32529 -0.2433 0.35574 -0.24598 0.38577 C -0.2474 0.40214 -0.25386 0.41726 -0.25968 0.43196 C -0.27354 0.46745 -0.28645 0.47795 -0.3126 0.50063 C -0.32362 0.51029 -0.33449 0.52226 -0.34724 0.52688 C -0.38283 0.53927 -0.41984 0.54284 -0.45622 0.55103 C -0.50409 0.54032 -0.55275 0.53444 -0.59984 0.51869 C -0.62362 0.51071 -0.64598 0.49559 -0.66787 0.48047 C -0.70598 0.45422 -0.74771 0.41432 -0.77826 0.37359 C -0.7926 0.35427 -0.80441 0.33201 -0.81748 0.31101 C -0.83165 0.25263 -0.85559 0.19677 -0.85984 0.13566 C -0.86252 0.09744 -0.85197 0.05775 -0.83716 0.02478 C -0.80204 -0.05355 -0.73165 -0.09324 -0.67086 -0.11843 C -0.65354 -0.12557 -0.63449 -0.12242 -0.61637 -0.12431 C -0.5822 -0.11906 -0.5474 -0.11801 -0.51354 -0.10835 C -0.49543 -0.1031 -0.47795 -0.09324 -0.4622 -0.08001 C -0.42488 -0.04851 -0.39622 -0.01638 -0.37449 0.03276 C -0.36771 0.04809 -0.36346 0.0651 -0.35795 0.08127 C -0.35433 0.11088 -0.34787 0.14007 -0.34724 0.16989 C -0.34677 0.19908 -0.3485 0.2289 -0.3548 0.25662 C -0.36126 0.28476 -0.37354 0.31017 -0.38504 0.33537 C -0.39905 0.3654 -0.43212 0.39753 -0.45464 0.40781 C -0.47134 0.41558 -0.48992 0.4118 -0.50756 0.4139 C -0.5348 0.40592 -0.5633 0.40361 -0.58913 0.38976 C -0.68015 0.34125 -0.72031 0.29148 -0.79338 0.20622 C -0.82834 0.16548 -0.8263 0.16422 -0.84929 0.11949 C -0.85275 0.10416 -0.86047 0.08925 -0.85984 0.07308 C -0.85826 0.03591 -0.79842 0.04536 -0.7948 0.04494 C -0.77574 0.05166 -0.75606 0.05649 -0.73732 0.0651 C -0.71165 0.07686 -0.68645 0.0903 -0.66173 0.10542 C -0.5033 0.20244 -0.44094 0.24318 -0.29433 0.37359 C -0.24346 0.41894 -0.1948 0.46913 -0.1463 0.51869 C -0.11858 0.54704 -0.0737 0.59723 -0.05102 0.63776 C -0.03937 0.65855 -0.03086 0.68207 -0.02078 0.70433 C -0.02015 0.70727 -0.01512 0.72344 -0.02677 0.7184 C -0.07244 0.69824 -0.11842 0.6785 -0.16141 0.64973 C -0.20945 0.6176 -0.25354 0.5756 -0.29889 0.53696 C -0.32267 0.51659 -0.34488 0.49307 -0.3685 0.47228 C -0.54992 0.3129 -0.29559 0.55544 -0.60283 0.25662 C -0.61858 0.24129 -0.62756 0.23184 -0.63905 0.21231 C -0.64047 0.21 -0.6411 0.20685 -0.64204 0.20412 C -0.6411 0.19887 -0.64157 0.19257 -0.63905 0.18816 C -0.63716 0.18438 -0.63338 0.18312 -0.63008 0.18207 C -0.6211 0.17913 -0.61181 0.17808 -0.60283 0.17598 C -0.54945 0.18543 -0.49527 0.189 -0.44252 0.20412 C -0.37307 0.22428 -0.34976 0.24906 -0.29433 0.29295 C -0.28677 0.30975 -0.26929 0.32403 -0.27165 0.34335 C -0.27433 0.36498 -0.29338 0.37653 -0.30645 0.38976 C -0.31197 0.39522 -0.31937 0.39648 -0.32614 0.39774 C -0.34614 0.4013 -0.36645 0.40172 -0.38661 0.40382 C -0.52094 0.37359 -0.51952 0.38577 -0.63449 0.32109 C -0.6696 0.30156 -0.68992 0.273 -0.71921 0.24045 C -0.71275 0.22848 -0.70866 0.21294 -0.69952 0.20412 C -0.6811 0.18669 -0.65055 0.18921 -0.63008 0.18816 L -0.56803 0.19404 C -0.56645 0.19425 -0.56504 0.19572 -0.56346 0.19614 C -0.56094 0.19698 -0.55842 0.1974 -0.5559 0.19824 C -0.54787 0.19551 -0.53889 0.19572 -0.53181 0.19005 C -0.52787 0.18711 -0.52567 0.17997 -0.52567 0.17388 C -0.52567 0.12705 -0.52866 0.13125 -0.53779 0.10143 C -0.53937 0.09618 -0.54047 0.09051 -0.54236 0.08526 C -0.54519 0.07686 -0.55811 0.05334 -0.55449 0.04494 C -0.55165 0.03885 -0.54677 0.05502 -0.54378 0.06111 C -0.5411 0.06657 -0.54 0.07329 -0.53779 0.07917 C -0.51622 0.13671 -0.52724 0.09723 -0.51354 0.15792 C -0.51307 0.1659 -0.51212 0.19005 -0.51212 0.18207 C -0.51212 0.17262 -0.51291 0.16317 -0.51354 0.15372 C -0.51449 0.14301 -0.51496 0.14616 -0.51669 0.13776 C -0.52063 0.11844 -0.51763 0.12705 -0.5211 0.1176 L -0.5211 0.11781 " pathEditMode="relative" rAng="0" ptsTypes="AAAAAAAAAAAAAAAAAAAAAAAAAA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54" y="23016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165 -0.27971 L -0.13165 -0.27971 C -0.13669 -0.2669 -0.14157 -0.25388 -0.14677 -0.24128 C -0.14913 -0.23583 -0.15228 -0.23079 -0.15433 -0.22512 C -0.15921 -0.21273 -0.16252 -0.19908 -0.16803 -0.1869 C -0.1737 -0.17472 -0.18015 -0.16296 -0.18771 -0.15267 C -0.20031 -0.13524 -0.21433 -0.11949 -0.2285 -0.10416 C -0.24015 -0.09156 -0.26976 -0.07686 -0.27984 -0.07392 C -0.29417 -0.07014 -0.30913 -0.0714 -0.32378 -0.06993 L -0.3463 -0.07203 C -0.36378 -0.0798 -0.38031 -0.09051 -0.39622 -0.10227 C -0.41826 -0.11844 -0.45181 -0.16737 -0.46425 -0.1848 C -0.47496 -0.19992 -0.48236 -0.21357 -0.48992 -0.23121 C -0.49275 -0.23771 -0.49496 -0.24464 -0.49748 -0.25136 C -0.49905 -0.26963 -0.50409 -0.28769 -0.50204 -0.30575 C -0.50078 -0.31688 -0.49354 -0.32528 -0.4885 -0.3341 C -0.48252 -0.34418 -0.477 -0.3509 -0.46882 -0.35615 C -0.4674 -0.3572 -0.46582 -0.35762 -0.46425 -0.35825 C -0.46204 -0.27824 -0.46 -0.25829 -0.47039 -0.15666 C -0.47433 -0.11634 -0.48425 -0.08043 -0.50819 -0.05376 C -0.51386 -0.04746 -0.5222 -0.04704 -0.52929 -0.04368 C -0.53826 -0.04788 -0.54803 -0.04998 -0.55653 -0.05586 C -0.56346 -0.0609 -0.56913 -0.06867 -0.57464 -0.07602 C -0.6085 -0.1218 -0.64126 -0.16863 -0.67433 -0.21504 C -0.72645 -0.28832 -0.70771 -0.2585 -0.74693 -0.33011 C -0.74425 -0.36182 -0.74756 -0.37694 -0.69858 -0.332 C -0.68189 -0.31667 -0.62456 -0.23855 -0.6033 -0.20097 C -0.59874 -0.19278 -0.59527 -0.18354 -0.59118 -0.17472 C -0.59023 -0.1701 -0.58866 -0.16548 -0.58819 -0.16065 C -0.58803 -0.15855 -0.58819 -0.15435 -0.58976 -0.15456 C -0.59417 -0.1554 -0.59795 -0.1596 -0.60189 -0.16275 C -0.63732 -0.19257 -0.677 -0.21525 -0.70771 -0.25346 C -0.73417 -0.28643 -0.73716 -0.28853 -0.76362 -0.332 C -0.76976 -0.34229 -0.77543 -0.35279 -0.78015 -0.36434 C -0.7896 -0.38723 -0.79842 -0.41075 -0.80582 -0.4349 C -0.80913 -0.44519 -0.80992 -0.45632 -0.81197 -0.46703 C -0.82976 -0.44813 -0.81401 -0.46787 -0.82094 -0.45296 C -0.82614 -0.44204 -0.82708 -0.44414 -0.83307 -0.4349 C -0.83433 -0.43301 -0.8348 -0.43049 -0.83606 -0.42881 C -0.84157 -0.42167 -0.84063 -0.4286 -0.84063 -0.42083 L -0.84063 -0.42083 " pathEditMode="relative" ptsTypes="AAAAAAAAAAAAAAAAAAAAAAAAAAAAAAAAAAAAAAA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30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文鼎空疊圓</vt:lpstr>
      <vt:lpstr>文鼎新潮ＰＯＰ體P</vt:lpstr>
      <vt:lpstr>文鼎疊圓體</vt:lpstr>
      <vt:lpstr>清松手寫體1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2019-11-04T03:10:15Z</dcterms:modified>
  <dc:language>zh-TW</dc:language>
</cp:coreProperties>
</file>