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660"/>
  </p:normalViewPr>
  <p:slideViewPr>
    <p:cSldViewPr snapToGrid="0">
      <p:cViewPr varScale="1">
        <p:scale>
          <a:sx n="61" d="100"/>
          <a:sy n="61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98320" y="299760"/>
            <a:ext cx="3825240" cy="2468880"/>
          </a:xfrm>
          <a:prstGeom prst="wedgeEllipseCallout">
            <a:avLst>
              <a:gd name="adj1" fmla="val -33220"/>
              <a:gd name="adj2" fmla="val 736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你們知道「一」開頭的成語嗎？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52780" y="806880"/>
            <a:ext cx="3077940" cy="1644480"/>
          </a:xfrm>
          <a:prstGeom prst="wedgeRoundRectCallout">
            <a:avLst>
              <a:gd name="adj1" fmla="val -10944"/>
              <a:gd name="adj2" fmla="val 9383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超顏楷" panose="020B0609010101010101" pitchFamily="49" charset="-120"/>
                <a:ea typeface="文鼎超顏楷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749112" y="790200"/>
            <a:ext cx="2956560" cy="1661160"/>
          </a:xfrm>
          <a:prstGeom prst="wedgeRoundRectCallout">
            <a:avLst>
              <a:gd name="adj1" fmla="val 8548"/>
              <a:gd name="adj2" fmla="val 88188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124065" y="806880"/>
            <a:ext cx="2956560" cy="1661160"/>
          </a:xfrm>
          <a:prstGeom prst="wedgeRoundRectCallout">
            <a:avLst>
              <a:gd name="adj1" fmla="val -38359"/>
              <a:gd name="adj2" fmla="val 8910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542340" y="456360"/>
            <a:ext cx="3077940" cy="1644480"/>
          </a:xfrm>
          <a:prstGeom prst="wedgeRoundRectCallout">
            <a:avLst>
              <a:gd name="adj1" fmla="val -10944"/>
              <a:gd name="adj2" fmla="val 9383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超顏楷" panose="020B0609010101010101" pitchFamily="49" charset="-120"/>
                <a:ea typeface="文鼎超顏楷" panose="020B0609010101010101" pitchFamily="49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66920" y="593520"/>
            <a:ext cx="3505680" cy="1644480"/>
          </a:xfrm>
          <a:prstGeom prst="cloudCallout">
            <a:avLst>
              <a:gd name="adj1" fmla="val -27270"/>
              <a:gd name="adj2" fmla="val 8752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超顏楷" panose="020B0609010101010101" pitchFamily="49" charset="-120"/>
                <a:ea typeface="文鼎超顏楷" panose="020B0609010101010101" pitchFamily="49" charset="-120"/>
              </a:rPr>
              <a:t>我想想</a:t>
            </a:r>
            <a:r>
              <a:rPr lang="en-US" altLang="zh-TW" sz="4000">
                <a:latin typeface="文鼎超顏楷" panose="020B0609010101010101" pitchFamily="49" charset="-120"/>
                <a:ea typeface="文鼎超顏楷" panose="020B0609010101010101" pitchFamily="49" charset="-120"/>
              </a:rPr>
              <a:t>...</a:t>
            </a:r>
            <a:endParaRPr lang="zh-TW" altLang="en-US" sz="40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10308720" y="1483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-14676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4751460" y="2487952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583680" y="813000"/>
            <a:ext cx="2804160" cy="1274880"/>
          </a:xfrm>
          <a:prstGeom prst="wedgeRectCallout">
            <a:avLst>
              <a:gd name="adj1" fmla="val -31295"/>
              <a:gd name="adj2" fmla="val 98078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</a:t>
            </a:r>
            <a:r>
              <a:rPr lang="zh-TW" altLang="en-US" sz="4400" dirty="0" smtClean="0"/>
              <a:t>忘記</a:t>
            </a:r>
            <a:endParaRPr lang="en-US" altLang="zh-TW" sz="4400" dirty="0"/>
          </a:p>
        </p:txBody>
      </p:sp>
      <p:pic>
        <p:nvPicPr>
          <p:cNvPr id="6" name="圖片 5"/>
          <p:cNvPicPr/>
          <p:nvPr/>
        </p:nvPicPr>
        <p:blipFill>
          <a:blip r:embed="rId6"/>
          <a:stretch/>
        </p:blipFill>
        <p:spPr>
          <a:xfrm>
            <a:off x="10308720" y="99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6"/>
          <a:stretch/>
        </p:blipFill>
        <p:spPr>
          <a:xfrm>
            <a:off x="10461120" y="28678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6"/>
          <a:stretch/>
        </p:blipFill>
        <p:spPr>
          <a:xfrm>
            <a:off x="10613520" y="41200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5827E-6 6.92986E-7 L 3.85827E-6 6.92986E-7 C -0.07811 0.00735 -0.02819 0.00441 -0.14977 0.0021 L -0.17544 -0.0021 C -0.18 -0.00273 -0.18457 -0.00315 -0.18898 -0.00399 C -0.20425 -0.00693 -0.18819 -0.00546 -0.20866 -0.01008 C -0.21276 -0.01092 -0.2211 -0.0126 -0.22536 -0.01407 C -0.22882 -0.01533 -0.23229 -0.01701 -0.23591 -0.01806 C -0.25024 -0.02247 -0.23984 -0.01764 -0.25559 -0.02226 C -0.25921 -0.0231 -0.26252 -0.0252 -0.26614 -0.02625 C -0.26898 -0.02709 -0.28646 -0.02982 -0.28882 -0.03024 C -0.31575 -0.04053 -0.28205 -0.02835 -0.3115 -0.03633 C -0.34252 -0.04452 -0.30016 -0.03675 -0.33418 -0.04242 C -0.33874 -0.04431 -0.34315 -0.04683 -0.34772 -0.0483 C -0.35166 -0.04956 -0.35591 -0.04893 -0.35984 -0.0504 C -0.36362 -0.05166 -0.36677 -0.05481 -0.3704 -0.05649 C -0.37732 -0.05943 -0.38488 -0.06069 -0.39166 -0.06447 C -0.39512 -0.06656 -0.39874 -0.06803 -0.40221 -0.07055 C -0.40536 -0.07286 -0.40803 -0.07622 -0.41118 -0.07853 C -0.41512 -0.08168 -0.41937 -0.08399 -0.42331 -0.08672 C -0.44331 -0.1199 -0.41166 -0.06908 -0.44 -0.10688 C -0.44252 -0.11024 -0.4441 -0.11486 -0.44599 -0.11885 C -0.45339 -0.13481 -0.4515 -0.12998 -0.45512 -0.1472 C -0.45355 -0.16862 -0.45386 -0.19046 -0.45055 -0.21167 C -0.44992 -0.21524 -0.43544 -0.23792 -0.43386 -0.23981 C -0.42677 -0.24863 -0.41669 -0.25745 -0.40819 -0.26417 C -0.40284 -0.26837 -0.39748 -0.27299 -0.39166 -0.27614 C -0.38284 -0.28097 -0.36772 -0.28391 -0.35827 -0.28622 C -0.34819 -0.28559 -0.33559 -0.29315 -0.32803 -0.28433 C -0.32126 -0.27593 -0.33134 -0.24611 -0.33418 -0.23582 C -0.33906 -0.21755 -0.33858 -0.21587 -0.34473 -0.1976 C -0.34709 -0.19067 -0.34992 -0.18416 -0.35229 -0.17744 C -0.35496 -0.16946 -0.35669 -0.16085 -0.35984 -0.15329 C -0.36677 -0.13649 -0.37496 -0.12095 -0.38252 -0.10478 C -0.38693 -0.09533 -0.39071 -0.08525 -0.39607 -0.07664 C -0.4178 -0.04179 -0.42898 -0.01974 -0.45213 0.00798 C -0.46189 0.01995 -0.47181 0.0315 -0.48236 0.04242 C -0.49764 0.05817 -0.52158 0.07728 -0.53827 0.08862 C -0.56252 0.10521 -0.58158 0.11613 -0.60772 0.12495 C -0.63559 0.1344 -0.64803 0.13398 -0.67732 0.13713 L -0.74835 0.13503 C -0.76079 0.13335 -0.7726 0.12726 -0.78457 0.12306 C -0.79276 0.12012 -0.84016 0.10269 -0.85118 0.09681 C -0.85811 0.09303 -0.86441 0.08778 -0.87087 0.08274 C -0.87937 0.07581 -0.90142 0.06006 -0.91166 0.04641 C -0.91827 0.03759 -0.91921 0.03402 -0.92362 0.02415 C -0.92315 0.0147 -0.92441 0.00504 -0.92221 -0.00399 C -0.92 -0.01344 -0.90803 -0.02667 -0.90252 -0.03234 C -0.88914 -0.04599 -0.88142 -0.05208 -0.86473 -0.06048 C -0.85229 -0.06656 -0.84 -0.07328 -0.82693 -0.07664 C -0.80299 -0.08273 -0.75433 -0.08861 -0.75433 -0.08861 C -0.69323 -0.08714 -0.68945 -0.09554 -0.64551 -0.07664 C -0.63937 -0.07391 -0.63307 -0.07076 -0.6274 -0.06656 C -0.62394 -0.06405 -0.62142 -0.05985 -0.61827 -0.05649 C -0.61685 -0.0525 -0.61496 -0.04851 -0.61386 -0.04431 C -0.61292 -0.04116 -0.61213 -0.03759 -0.61229 -0.03423 C -0.61512 0.01533 -0.61607 0.01155 -0.63953 0.05649 C -0.64394 0.0651 -0.64914 0.07329 -0.65465 0.08064 C -0.67811 0.11193 -0.6811 0.11886 -0.70599 0.13314 C -0.7104 0.13566 -0.71496 0.13755 -0.71969 0.13902 C -0.72362 0.14028 -0.72772 0.14049 -0.73166 0.14112 C -0.73575 0.13986 -0.74063 0.1407 -0.74378 0.13713 C -0.74725 0.13314 -0.74851 0.12663 -0.74992 0.12096 C -0.75418 0.10353 -0.75717 0.07014 -0.7589 0.05439 C -0.75843 0.01743 -0.76095 -0.01974 -0.75748 -0.05649 C -0.75481 -0.08273 -0.7474 -0.10793 -0.74079 -0.13313 C -0.73465 -0.15644 -0.72725 -0.17891 -0.71969 -0.20159 C -0.7126 -0.2228 -0.70536 -0.2438 -0.69701 -0.26417 C -0.68284 -0.2984 -0.66646 -0.33074 -0.64551 -0.35867 C -0.63732 -0.36959 -0.62047 -0.38744 -0.60772 -0.3929 C -0.60347 -0.39479 -0.59874 -0.39416 -0.59418 -0.395 C -0.58047 -0.39038 -0.57748 -0.3929 -0.56992 -0.37064 C -0.54126 -0.28664 -0.53685 -0.25976 -0.52158 -0.17534 C -0.51575 -0.14321 -0.50929 -0.11129 -0.50504 -0.07853 C -0.50063 -0.04536 -0.49827 -0.01155 -0.49591 0.02226 C -0.49118 0.09072 -0.48378 0.22785 -0.48378 0.22785 C -0.48284 0.28287 -0.48362 0.3381 -0.48079 0.39312 C -0.48 0.40866 -0.47937 0.36204 -0.4778 0.34671 C -0.47528 0.32172 -0.47166 0.29694 -0.46866 0.27216 C -0.46725 0.24465 -0.46583 0.21693 -0.4641 0.18942 C -0.45701 0.07602 -0.45858 0.13608 -0.45512 0.02814 C -0.45433 0.00735 -0.45433 -0.01344 -0.45355 -0.03423 C -0.45276 -0.0588 -0.45339 -0.05334 -0.45055 -0.06845 C -0.45874 0.04116 -0.45055 -0.05649 -0.46567 0.08274 C -0.46992 0.12222 -0.47307 0.16212 -0.4778 0.2016 C -0.48268 0.24276 -0.48977 0.28329 -0.49433 0.32466 C -0.50394 0.41013 -0.51795 0.56258 -0.52772 0.66527 C -0.52819 0.68879 -0.52945 0.71231 -0.52914 0.73583 C -0.52898 0.74675 -0.53055 0.7772 -0.52614 0.76817 C -0.5178 0.75074 -0.51795 0.72806 -0.51559 0.70769 C -0.50898 0.65204 -0.4989 0.54032 -0.4989 0.54032 C -0.49843 0.51071 -0.49827 0.4811 -0.49748 0.45149 C -0.49669 0.42399 -0.49465 0.39648 -0.49433 0.36897 C -0.49418 0.34671 -0.49544 0.32466 -0.49591 0.3024 C -0.50095 0.31794 -0.50709 0.33264 -0.51103 0.34881 C -0.52032 0.38661 -0.5241 0.42672 -0.53528 0.46367 C -0.54331 0.49055 -0.55134 0.51743 -0.55937 0.54431 C -0.56095 0.54956 -0.56394 0.56048 -0.56394 0.56048 C -0.57622 0.53171 -0.56677 0.55754 -0.57607 0.50399 C -0.58016 0.48026 -0.58551 0.45716 -0.58961 0.43344 C -0.61197 0.30408 -0.6011 0.31773 -0.64709 0.1491 C -0.66158 0.09618 -0.67323 0.04872 -0.69087 -0.0021 C -0.69685 -0.01911 -0.71055 -0.0525 -0.71055 -0.0525 C -0.72677 -0.01995 -0.72142 -0.03297 -0.73622 0.03633 C -0.74032 0.05502 -0.74488 0.07371 -0.74835 0.09282 C -0.75496 0.1302 -0.76032 0.168 -0.76646 0.20559 C -0.76851 0.21777 -0.76992 0.22995 -0.7726 0.24192 L -0.77701 0.26208 C -0.77764 0.11886 -0.77764 -0.02415 -0.77858 -0.16736 C -0.7789 -0.21167 -0.77921 -0.21188 -0.78158 -0.24401 C -0.79292 -0.19487 -0.78756 -0.22343 -0.79528 -0.14321 C -0.79843 -0.11024 -0.80158 -0.07727 -0.80425 -0.04431 C -0.81512 0.0882 -0.81323 0.07749 -0.81937 0.21567 C -0.81732 0.28728 -0.82441 0.51806 -0.79827 0.64301 C -0.7937 0.66506 -0.79008 0.66947 -0.78158 0.68333 C -0.76583 0.6344 -0.75732 0.6113 -0.74677 0.55229 C -0.74 0.51386 -0.73638 0.47459 -0.73166 0.43553 C -0.72079 0.34272 -0.70945 0.25011 -0.7 0.15729 C -0.69087 0.06783 -0.69229 -0.02457 -0.67276 -0.11087 C -0.66173 -0.16001 -0.65811 -0.21314 -0.63953 -0.25808 C -0.63118 -0.27803 -0.63685 -0.27404 -0.6274 -0.27824 C -0.62362 -0.26333 -0.6241 -0.26564 -0.61984 -0.23981 C -0.61669 -0.22049 -0.61449 -0.20075 -0.61087 -0.18143 C -0.60583 -0.1556 -0.60047 -0.12998 -0.59418 -0.10478 C -0.58095 -0.05271 -0.5641 0.00021 -0.54425 0.0483 C -0.52504 0.09534 -0.51827 0.11004 -0.48992 0.14322 C -0.48331 0.15078 -0.47669 0.15855 -0.46866 0.16338 C -0.46268 0.16695 -0.45559 0.1659 -0.44898 0.16737 C -0.41843 0.16149 -0.42914 0.16842 -0.39921 0.13314 C -0.38662 0.11823 -0.37386 0.10353 -0.36284 0.08673 C -0.32646 0.03129 -0.27496 -0.07979 -0.25103 -0.12893 C -0.24425 -0.14279 -0.21748 -0.20138 -0.20725 -0.21965 C -0.19717 -0.2375 -0.20284 -0.23372 -0.19355 -0.23792 C -0.19355 -0.23204 -0.19292 0.05691 -0.18756 0.1491 C -0.18567 0.17955 -0.18252 0.20958 -0.18 0.23982 C -0.17827 0.28119 -0.17795 0.3465 -0.16788 0.38703 L -0.1663 0.39312 C -0.16583 0.38367 -0.16567 0.37422 -0.16488 0.36498 C -0.16158 0.32634 -0.15465 0.28035 -0.14977 0.24402 C -0.14772 0.21378 -0.14614 0.18333 -0.14362 0.1533 C -0.1411 0.11949 -0.13654 0.0861 -0.13465 0.0525 C -0.12268 -0.15938 -0.14315 0.07014 -0.12709 -0.0968 C -0.12662 -0.11024 -0.12551 -0.12368 -0.12551 -0.13712 C -0.12551 -0.14174 -0.12457 -0.15455 -0.12709 -0.15119 C -0.13244 -0.14384 -0.13292 -0.13229 -0.13607 -0.12305 C -0.14236 -0.10541 -0.14803 -0.08714 -0.15575 -0.07055 C -0.17481 -0.02919 -0.2252 0.07686 -0.25858 0.12306 C -0.27292 0.1428 -0.28898 0.16065 -0.30551 0.17745 C -0.32851 0.20076 -0.35323 0.21924 -0.38095 0.22974 C -0.38677 0.23205 -0.39307 0.23121 -0.39921 0.23184 C -0.40315 0.23121 -0.40788 0.23289 -0.41118 0.22974 C -0.41607 0.22554 -0.41906 0.2184 -0.42189 0.21168 C -0.43402 0.18249 -0.43921 0.15309 -0.44599 0.12096 C -0.46236 0.04305 -0.46457 0.03171 -0.47622 -0.0483 C -0.48 -0.07454 -0.48268 -0.101 -0.48677 -0.12704 C -0.49071 -0.15077 -0.49622 -0.17387 -0.50047 -0.1976 C -0.50378 -0.21566 -0.50599 -0.23393 -0.50945 -0.25199 C -0.51103 -0.26018 -0.5137 -0.26795 -0.51559 -0.27614 C -0.51622 -0.27887 -0.51654 -0.2816 -0.51701 -0.28433 C -0.51858 -0.27677 -0.52 -0.26942 -0.52158 -0.26207 C -0.52441 -0.24926 -0.52803 -0.23666 -0.53071 -0.22385 C -0.54693 -0.14279 -0.54047 -0.16505 -0.55339 -0.07664 C -0.55795 -0.04431 -0.56441 -0.01239 -0.56851 0.02016 C -0.57701 0.08778 -0.57937 0.14532 -0.58362 0.21378 C -0.5841 0.24192 -0.58504 0.27006 -0.58504 0.29841 C -0.58504 0.4391 -0.58945 0.45632 -0.57906 0.39102 C -0.58 0.34545 -0.57921 0.29967 -0.58205 0.2541 C -0.58425 0.21945 -0.58772 0.1848 -0.59418 0.1512 C -0.62347 -0.00315 -0.63969 -0.07328 -0.68189 -0.20369 C -0.70693 -0.28139 -0.7115 -0.29336 -0.74378 -0.35867 C -0.75544 -0.38198 -0.75323 -0.37841 -0.76504 -0.3908 C -0.76756 -0.38681 -0.77118 -0.38366 -0.7726 -0.37883 C -0.78488 -0.33263 -0.79197 -0.2837 -0.79969 -0.23582 C -0.80977 -0.06405 -0.80914 -0.13103 -0.80425 0.06447 C -0.80425 0.06804 -0.80331 0.07119 -0.80284 0.07455 C -0.80378 0.00798 -0.80441 -0.05838 -0.80583 -0.12494 C -0.80646 -0.15854 -0.80756 -0.19214 -0.80882 -0.22574 C -0.80914 -0.23393 -0.81103 -0.25808 -0.8104 -0.24989 C -0.8052 -0.19004 -0.80299 -0.13334 -0.79213 -0.07454 C -0.78142 -0.01575 -0.77622 0.04662 -0.75591 0.1008 C -0.72016 0.19614 -0.70252 0.24759 -0.65465 0.34671 C -0.64536 0.36603 -0.63307 0.38241 -0.62142 0.39921 C -0.60536 0.4221 -0.60189 0.42861 -0.58362 0.43742 C -0.5811 0.43868 -0.57858 0.43889 -0.57607 0.43952 C -0.57355 0.43469 -0.57008 0.43071 -0.56851 0.42546 C -0.56142 0.40173 -0.55937 0.37968 -0.55795 0.3549 C -0.55654 0.33411 -0.55591 0.31311 -0.55481 0.29232 C -0.55591 0.22785 -0.55433 0.16317 -0.55795 0.0987 C -0.55937 0.07266 -0.56693 0.03843 -0.57307 0.01008 C -0.57559 0.01743 -0.57874 0.02457 -0.58063 0.03234 C -0.58284 0.042 -0.5841 0.05229 -0.58504 0.06258 C -0.58929 0.10731 -0.59055 0.13356 -0.5926 0.17346 C -0.59166 0.18018 -0.59103 0.20013 -0.58961 0.19362 C -0.5852 0.17409 -0.58551 0.1533 -0.58362 0.13314 C -0.57748 0.07203 -0.57984 0.10017 -0.57607 0.03633 C -0.57559 0.00798 -0.57449 -0.02016 -0.57449 -0.0483 C -0.57449 -0.07391 -0.57386 -0.09953 -0.57607 -0.12494 C -0.57622 -0.12788 -0.57921 -0.12116 -0.58063 -0.11885 C -0.58236 -0.1157 -0.58347 -0.11213 -0.58504 -0.10877 C -0.58599 -0.10688 -0.58725 -0.10499 -0.58819 -0.10289 C -0.58866 -0.10121 -0.59166 -0.08861 -0.59418 -0.08672 C -0.59638 -0.08504 -0.59921 -0.08546 -0.60173 -0.08462 C -0.60929 -0.0821 -0.60362 -0.08294 -0.61229 -0.07853 C -0.61418 -0.07769 -0.61638 -0.07748 -0.61827 -0.07664 C -0.63764 -0.06803 -0.61512 -0.07769 -0.63197 -0.06656 C -0.63386 -0.06531 -0.63607 -0.06531 -0.63795 -0.06447 C -0.64851 -0.06048 -0.63512 -0.06384 -0.65307 -0.06048 C -0.65607 -0.05775 -0.65937 -0.05544 -0.66221 -0.0525 C -0.6652 -0.04935 -0.67544 -0.0378 -0.67874 -0.03633 L -0.68331 -0.03423 C -0.68488 -0.0357 -0.68662 -0.03654 -0.68788 -0.03822 C -0.69134 -0.04284 -0.69071 -0.04494 -0.69244 -0.0504 C -0.69292 -0.05187 -0.69339 -0.05313 -0.69386 -0.05439 L -0.80126 -0.02016 L -0.80126 -0.02016 L -0.77858 -0.03024 " pathEditMode="relative" ptsTypes="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2 -0.3572 L 0.08992 -0.35678 C 0.07732 -0.35048 0.06504 -0.34272 0.05213 -0.33684 C 0.04914 -0.33558 0.0463 -0.3339 0.04315 -0.33285 C 0.03858 -0.33159 0.03402 -0.33159 0.02945 -0.33096 C 0.01118 -0.32277 0.02977 -0.33054 0.01134 -0.32487 C 0.00977 -0.32445 0.00835 -0.32319 0.00677 -0.32277 C 0.00079 -0.32172 -0.0052 -0.32151 -0.01134 -0.32109 C -0.03338 -0.315 -0.02126 -0.31752 -0.04756 -0.31479 C -0.05008 -0.31437 -0.05275 -0.31332 -0.05512 -0.31269 C -0.06142 -0.31143 -0.07165 -0.30975 -0.07779 -0.3087 L -0.21244 -0.31101 C -0.28394 -0.31206 -0.26283 -0.31038 -0.30315 -0.31479 C -0.31275 -0.31752 -0.31779 -0.31878 -0.32882 -0.32277 C -0.33748 -0.32613 -0.34598 -0.32928 -0.35449 -0.33285 C -0.36614 -0.33831 -0.37748 -0.34461 -0.38945 -0.34901 C -0.40268 -0.35384 -0.40819 -0.35552 -0.4211 -0.36119 C -0.42551 -0.36329 -0.43008 -0.36518 -0.43464 -0.36728 C -0.43842 -0.36854 -0.44173 -0.37001 -0.4452 -0.37127 C -0.44819 -0.37253 -0.45118 -0.374 -0.45433 -0.37526 C -0.46126 -0.37799 -0.46819 -0.38177 -0.47543 -0.38345 C -0.48205 -0.38471 -0.48582 -0.38534 -0.49212 -0.38744 C -0.49953 -0.38975 -0.49953 -0.3908 -0.50866 -0.39143 C -0.5189 -0.39248 -0.58063 -0.39521 -0.58882 -0.39542 C -0.59842 -0.39584 -0.60803 -0.39689 -0.61764 -0.39752 L -0.65386 -0.39962 C -0.65685 -0.40025 -0.66016 -0.39983 -0.66299 -0.40151 C -0.66457 -0.40256 -0.66472 -0.40592 -0.66598 -0.4076 C -0.66819 -0.41075 -0.67102 -0.41264 -0.67354 -0.41579 C -0.67559 -0.4181 -0.67764 -0.42104 -0.67953 -0.42377 C -0.68126 -0.42608 -0.68205 -0.42986 -0.68409 -0.43196 C -0.6863 -0.43385 -0.68913 -0.43427 -0.69165 -0.43595 C -0.69716 -0.4433 -0.69543 -0.44162 -0.7022 -0.44771 C -0.70661 -0.45212 -0.70771 -0.45212 -0.71134 -0.45779 C -0.71354 -0.46178 -0.71732 -0.47018 -0.71732 -0.46997 C -0.71606 -0.47795 -0.71701 -0.48803 -0.71275 -0.49412 C -0.71086 -0.49748 -0.70677 -0.49139 -0.70378 -0.49013 C -0.6726 -0.48005 -0.71118 -0.49475 -0.68866 -0.48635 C -0.68157 -0.48362 -0.67464 -0.47963 -0.6674 -0.47795 C -0.65764 -0.47606 -0.65685 -0.47627 -0.6463 -0.47228 C -0.64315 -0.4706 -0.64016 -0.46997 -0.63716 -0.46787 C -0.63559 -0.46724 -0.63433 -0.46493 -0.63275 -0.46388 C -0.62976 -0.46283 -0.62661 -0.46283 -0.62362 -0.4622 C -0.62205 -0.46157 -0.62063 -0.46052 -0.61905 -0.4601 C -0.61811 -0.45779 -0.61622 -0.45653 -0.61606 -0.45401 C -0.61559 -0.4433 -0.61638 -0.43217 -0.61764 -0.42167 C -0.61779 -0.41936 -0.61905 -0.41705 -0.62063 -0.41579 C -0.62929 -0.4076 -0.63244 -0.40739 -0.64173 -0.4055 C -0.64582 -0.40487 -0.64976 -0.40424 -0.65386 -0.40361 C -0.6589 -0.40298 -0.66394 -0.40193 -0.66897 -0.40151 C -0.68157 -0.40025 -0.69417 -0.39815 -0.70677 -0.39752 L -0.74913 -0.39542 C -0.75559 -0.39479 -0.76236 -0.39353 -0.76882 -0.39353 C -0.79701 -0.39353 -0.82567 -0.39038 -0.85354 -0.39542 C -0.85701 -0.39626 -0.85008 -0.40424 -0.84756 -0.4076 C -0.84598 -0.40928 -0.84331 -0.40865 -0.84126 -0.4097 C -0.83811 -0.41138 -0.83543 -0.41369 -0.83244 -0.41579 C -0.82882 -0.41768 -0.8252 -0.41936 -0.82189 -0.42167 C -0.81779 -0.4244 -0.81401 -0.42818 -0.8096 -0.42986 C -0.80079 -0.43322 -0.79149 -0.43532 -0.78236 -0.43763 C -0.76551 -0.44267 -0.76992 -0.44162 -0.7537 -0.44393 C -0.73244 -0.4433 -0.71118 -0.44393 -0.69008 -0.44204 C -0.68582 -0.4412 -0.68205 -0.43763 -0.67811 -0.43595 C -0.66645 -0.43049 -0.66047 -0.42944 -0.65086 -0.42167 C -0.64866 -0.41978 -0.64693 -0.41747 -0.64472 -0.41579 C -0.63197 -0.40592 -0.64236 -0.41768 -0.6296 -0.4055 C -0.5937 -0.37064 -0.63968 -0.41306 -0.61449 -0.38954 C -0.60803 -0.38345 -0.60047 -0.37862 -0.59496 -0.37127 L -0.56913 -0.33684 L -0.56031 -0.32487 C -0.55764 -0.32151 -0.55527 -0.31773 -0.55275 -0.31479 C -0.54945 -0.31143 -0.54677 -0.30807 -0.54346 -0.30471 C -0.54157 -0.30261 -0.53559 -0.29652 -0.53291 -0.29484 C -0.53102 -0.29316 -0.52882 -0.2919 -0.52677 -0.29085 C -0.50724 -0.29925 -0.52882 -0.28854 -0.49968 -0.31101 C -0.48472 -0.32214 -0.48362 -0.32256 -0.4663 -0.34104 C -0.46094 -0.34713 -0.45496 -0.35237 -0.44976 -0.35909 C -0.4452 -0.36518 -0.44016 -0.37064 -0.43606 -0.37736 C -0.4285 -0.39017 -0.4326 -0.38471 -0.42409 -0.39353 C -0.41953 -0.41201 -0.42708 -0.38303 -0.41795 -0.4076 C -0.41653 -0.41138 -0.41496 -0.41978 -0.41496 -0.41936 C -0.41748 -0.42104 -0.42 -0.42272 -0.42252 -0.42377 C -0.42708 -0.42587 -0.43323 -0.42671 -0.43764 -0.42776 C -0.45937 -0.42377 -0.43716 -0.42839 -0.45874 -0.42167 C -0.48142 -0.41474 -0.46724 -0.42104 -0.49212 -0.41159 C -0.50016 -0.40865 -0.50834 -0.40466 -0.51622 -0.40151 C -0.52834 -0.3971 -0.54079 -0.39416 -0.55275 -0.38954 C -0.64315 -0.3551 -0.53102 -0.3929 -0.63874 -0.3551 C -0.70551 -0.3318 -0.67669 -0.34335 -0.75228 -0.32487 C -0.77228 -0.31983 -0.79228 -0.31332 -0.8126 -0.3087 C -0.83071 -0.30471 -0.84897 -0.30261 -0.86708 -0.29862 C -0.88173 -0.29589 -0.89622 -0.29148 -0.91086 -0.28854 C -0.93401 -0.28413 -0.93764 -0.28518 -0.95921 -0.28245 C -0.96378 -0.28203 -0.96834 -0.2814 -0.97291 -0.28077 C -0.97685 -0.28245 -0.98189 -0.28245 -0.98488 -0.28644 C -0.98882 -0.2919 -0.99086 -0.29967 -0.99228 -0.3066 C -0.99338 -0.31143 -0.99449 -0.31605 -0.99543 -0.32109 C -0.99606 -0.32487 -0.99622 -0.32886 -0.99685 -0.33285 C -0.99732 -0.33558 -0.99795 -0.33831 -0.99842 -0.34104 C -0.99638 -0.35111 -0.99653 -0.36245 -0.99228 -0.37127 C -0.98708 -0.3824 -0.96173 -0.38576 -0.95622 -0.38744 C -0.89118 -0.38534 -0.82598 -0.38849 -0.76126 -0.38135 C -0.68866 -0.37358 -0.61669 -0.35909 -0.54504 -0.34293 C -0.41827 -0.31437 -0.43953 -0.32214 -0.31512 -0.28245 C -0.28126 -0.27195 -0.24724 -0.26187 -0.21386 -0.24843 C -0.13858 -0.21756 -0.06677 -0.17556 -0.0022 -0.11319 C 0.01858 -0.09324 0.03197 -0.06216 0.04914 -0.03675 C 0.05213 -0.0273 0.05638 -0.01848 0.05827 -0.0084 C 0.06142 0.00798 0.06425 0.042 0.06425 0.04221 C 0.06378 0.0546 0.0641 0.06762 0.06284 0.08022 C 0.06252 0.08316 0.06205 0.08799 0.05969 0.0882 C 0.05402 0.08883 0.04866 0.08421 0.04315 0.08232 C 0.03575 0.07266 -0.03244 -0.01449 -0.04157 -0.02856 C -0.07181 -0.0756 -0.10488 -0.1197 -0.13228 -0.16968 C -0.14771 -0.19719 -0.16362 -0.22365 -0.17779 -0.25221 C -0.20268 -0.30366 -0.23291 -0.35216 -0.24866 -0.4097 L -0.2789 -0.52037 C -0.27496 -0.43889 -0.2737 -0.43112 -0.28047 -0.30261 C -0.28331 -0.2478 -0.31039 -0.1386 -0.32126 -0.09912 C -0.3263 -0.08106 -0.33071 -0.06258 -0.33638 -0.04473 C -0.34614 -0.01491 -0.35937 0.01176 -0.3759 0.03591 C -0.37732 0.03801 -0.3789 0.0399 -0.38031 0.042 C -0.40913 -0.03507 -0.38362 0.0336 -0.44362 -0.13944 C -0.45732 -0.17829 -0.47086 -0.21735 -0.48457 -0.2562 C -0.49953 -0.29925 -0.51606 -0.34167 -0.52992 -0.38534 C -0.55606 -0.46892 -0.58409 -0.55103 -0.6085 -0.63503 C -0.62472 -0.69089 -0.63291 -0.72386 -0.65086 -0.77447 C -0.65307 -0.78077 -0.6559 -0.78644 -0.65842 -0.79232 C -0.66787 -0.77321 -0.65827 -0.79421 -0.66897 -0.74423 C -0.67401 -0.7205 -0.68047 -0.6974 -0.68567 -0.67367 C -0.69165 -0.64595 -0.6959 -0.61823 -0.7022 -0.59072 C -0.70929 -0.56111 -0.71795 -0.53213 -0.72488 -0.50252 C -0.73181 -0.47354 -0.73732 -0.44435 -0.74472 -0.41579 C -0.75197 -0.38576 -0.76142 -0.35678 -0.76882 -0.32676 C -0.80771 -0.16905 -0.76205 -0.33222 -0.79905 -0.20391 C -0.8 -0.19593 -0.8011 -0.18774 -0.80205 -0.17976 C -0.80268 -0.17493 -0.80346 -0.17031 -0.80346 -0.16569 C -0.80346 -0.16233 -0.80268 -0.17241 -0.80205 -0.17577 C -0.79779 -0.19446 -0.7926 -0.21336 -0.78834 -0.23226 C -0.73307 -0.48299 -0.82346 -0.09555 -0.74173 -0.42776 C -0.63842 -0.84671 -0.71039 -0.57686 -0.63874 -0.83873 C -0.60315 -0.96913 -0.6263 -0.91831 -0.58126 -0.99832 C -0.57779 -0.87547 -0.57842 -0.92608 -0.58425 -0.70958 C -0.58567 -0.66044 -0.58677 -0.61025 -0.59039 -0.56069 C -0.59795 -0.45569 -0.60866 -0.35111 -0.61764 -0.24612 C -0.62173 -0.19656 -0.62724 -0.147 -0.6296 -0.09723 C -0.63701 0.0588 -0.63417 -0.0126 -0.63874 0.11655 C -0.63827 0.14007 -0.64315 0.16484 -0.63716 0.1871 C -0.63354 0.20054 -0.63291 0.15896 -0.63118 0.14469 C -0.62834 0.12201 -0.62661 0.09891 -0.62362 0.07623 C -0.59496 -0.13755 -0.61701 0.09786 -0.59181 -0.24234 C -0.5896 -0.27195 -0.58819 -0.30135 -0.58582 -0.33096 L -0.57984 -0.4076 C -0.57921 -0.3929 -0.57842 -0.37799 -0.57842 -0.36329 C -0.57244 0.50945 -0.63023 0.21923 -0.56913 0.51785 C -0.54866 0.50693 -0.56488 0.51869 -0.55401 0.46136 C -0.52803 0.31961 -0.53968 0.42461 -0.51779 0.25157 C -0.51212 0.20537 -0.50693 0.15896 -0.50268 0.11256 C -0.49669 0.04662 -0.48693 -0.10773 -0.48299 -0.17367 C -0.48079 -0.20937 -0.47984 -0.24507 -0.47701 -0.28077 C -0.4737 -0.32319 -0.47118 -0.34062 -0.4663 -0.37526 C -0.46283 -0.32214 -0.46724 -0.39248 -0.46331 -0.30261 C -0.46173 -0.26187 -0.45937 -0.22071 -0.45732 -0.17976 C -0.45653 -0.14553 -0.45575 -0.07581 -0.45275 -0.04074 C -0.45118 -0.021 -0.4474 -0.00189 -0.4452 0.01764 C -0.44378 0.03171 -0.44394 0.04599 -0.4422 0.06006 C -0.44142 0.06699 -0.43905 0.0735 -0.43764 0.08022 C -0.43701 0.08358 -0.43685 0.08694 -0.43606 0.0903 C -0.41086 -0.01617 -0.44897 0.14658 -0.41496 -0.01848 C -0.40866 -0.04977 -0.4 -0.08001 -0.39386 -0.1113 C -0.3811 -0.17766 -0.34441 -0.38135 -0.33181 -0.47795 C -0.32771 -0.51155 -0.32551 -0.54557 -0.32126 -0.57896 C -0.29449 -0.78686 -0.31716 -0.5819 -0.30614 -0.68165 C -0.30582 -0.44435 -0.30614 -0.20727 -0.30457 0.02982 C -0.30457 0.03528 -0.30425 0.05019 -0.30157 0.04599 C -0.29685 0.03801 -0.29701 0.02604 -0.29559 0.01575 C -0.29197 -0.0084 -0.2885 -0.03255 -0.28645 -0.05691 C -0.27354 -0.21 -0.26913 -0.29547 -0.2622 -0.43994 C -0.26016 -0.48572 -0.25527 -0.53108 -0.25622 -0.57686 C -0.25685 -0.59912 -0.26142 -0.53276 -0.26378 -0.51029 C -0.26582 -0.47123 -0.2674 -0.43259 -0.26976 -0.39353 C -0.27527 -0.31206 -0.28803 -0.14952 -0.28803 -0.14931 C -0.28929 -0.11655 -0.29008 -0.08379 -0.29102 -0.05082 C -0.29165 -0.02667 -0.28945 0.04557 -0.29244 0.02184 C -0.29764 -0.01743 -0.29323 -0.05775 -0.29701 -0.09723 C -0.29874 -0.11466 -0.29827 -0.13755 -0.30913 -0.14742 L -0.3137 -0.15141 C -0.31417 -0.14952 -0.3148 -0.14742 -0.31512 -0.14532 C -0.31669 -0.13818 -0.31716 -0.1302 -0.31968 -0.12327 C -0.32472 -0.10983 -0.35858 -0.01596 -0.38031 0.00357 C -0.38331 0.0063 -0.38645 0.00924 -0.38945 0.01176 C -0.39086 0.01281 -0.39244 0.01302 -0.39386 0.01365 C -0.39638 0.01491 -0.3989 0.01638 -0.40142 0.01764 C -0.40693 0.01575 -0.41275 0.01491 -0.41795 0.01176 C -0.42504 0.00735 -0.43165 0.00147 -0.43764 -0.00441 C -0.45984 -0.02499 -0.47401 -0.04053 -0.49354 -0.06489 C -0.49874 -0.0714 -0.51764 -0.09618 -0.52378 -0.10731 C -0.52771 -0.11403 -0.53433 -0.12936 -0.53433 -0.12915 C -0.54787 -0.12054 -0.54205 -0.12642 -0.55275 -0.09324 C -0.56567 -0.05187 -0.58031 -0.01092 -0.59039 0.03192 C -0.61874 0.15203 -0.60142 0.08232 -0.64787 0.25367 C -0.6611 0.3026 -0.6548 0.28433 -0.66598 0.31415 C -0.66645 0.30344 -0.66708 0.29252 -0.6674 0.28181 C -0.6685 0.2522 -0.66882 0.22259 -0.67055 0.19319 C -0.67275 0.15266 -0.67685 0.11256 -0.67953 0.07224 C -0.68331 0.01701 -0.68708 -0.03801 -0.69008 -0.09324 C -0.69779 -0.23226 -0.70142 -0.3423 -0.70677 -0.48236 C -0.70331 -0.61697 -0.70079 -0.752 -0.69622 -0.88723 C -0.69575 -0.89752 -0.69275 -0.92776 -0.69165 -0.91747 C -0.68945 -0.89899 -0.69197 -0.87988 -0.69323 -0.86119 C -0.70362 -0.72134 -0.72205 -0.63923 -0.74614 -0.48404 C -0.74882 -0.46619 -0.7874 -0.21147 -0.78992 -0.19782 C -0.79748 -0.15687 -0.80614 -0.11634 -0.8126 -0.07497 C -0.81811 -0.04095 -0.8222 -0.00651 -0.82614 0.02772 C -0.82834 0.04662 -0.82913 0.06552 -0.83071 0.08421 C -0.83165 0.09366 -0.83275 0.10311 -0.8337 0.11256 C -0.83543 0.01638 -0.83575 -0.0798 -0.83827 -0.17577 C -0.83937 -0.21483 -0.84268 -0.25347 -0.84441 -0.29253 C -0.84567 -0.3234 -0.84614 -0.35447 -0.84756 -0.38534 C -0.84866 -0.42104 -0.85055 -0.45674 -0.85197 -0.49244 C -0.85653 -0.41705 -0.84834 -0.54473 -0.85795 -0.42167 C -0.85921 -0.40487 -0.85953 -0.38807 -0.8611 -0.37127 C -0.86299 -0.34964 -0.86645 -0.32823 -0.8685 -0.3066 C -0.87197 -0.27237 -0.8759 -0.23835 -0.87764 -0.20391 C -0.87953 -0.16821 -0.87811 -0.18375 -0.88063 -0.1575 C -0.88157 -0.16758 -0.88283 -0.17766 -0.88362 -0.18774 C -0.88441 -0.19782 -0.88441 -0.20811 -0.8852 -0.21819 C -0.88929 -0.2646 -0.88866 -0.25893 -0.89417 -0.28854 C -0.89622 -0.28476 -0.89921 -0.28098 -0.90031 -0.27636 C -0.90331 -0.26355 -0.90441 -0.22848 -0.90488 -0.21609 C -0.90173 -0.17703 -0.90173 -0.13755 -0.89575 -0.09912 C -0.89338 -0.08379 -0.8863 -0.07056 -0.88063 -0.05691 C -0.87086 -0.03297 -0.85181 0.0042 -0.83701 0.02184 C -0.81669 0.04515 -0.78047 0.0651 -0.75669 0.07623 C -0.69543 0.105 -0.68551 0.105 -0.61606 0.11046 C -0.58331 0.11298 -0.55055 0.11319 -0.51779 0.11445 L -0.40756 0.11256 C -0.3685 0.10941 -0.3296 0.10353 -0.29102 0.09639 C -0.25354 0.08946 -0.21622 0.08064 -0.17921 0.07014 C -0.11496 0.05208 -0.0559 0.03003 0.00536 -0.00042 C 0.05339 -0.02436 0.07748 -0.03759 0.11717 -0.07497 C 0.12536 -0.08274 0.13307 -0.09135 0.13984 -0.10122 C 0.15323 -0.12012 0.15843 -0.1386 0.16709 -0.16149 C 0.16866 -0.17031 0.17071 -0.17913 0.17166 -0.18774 C 0.1748 -0.21756 0.17276 -0.25284 0.16709 -0.28077 C 0.16504 -0.29043 0.15969 -0.29862 0.15496 -0.3066 C 0.13811 -0.33558 0.11984 -0.35405 0.09606 -0.37337 C 0.07197 -0.39248 0.0189 -0.42272 -0.0052 -0.43196 C -0.02756 -0.44036 -0.05055 -0.44456 -0.07323 -0.45002 C -0.09984 -0.45611 -0.12661 -0.4622 -0.15338 -0.46619 C -0.18252 -0.47018 -0.21181 -0.47228 -0.2411 -0.47396 C -0.27386 -0.47627 -0.30661 -0.47732 -0.33937 -0.47795 L -0.5359 -0.48236 L -0.7537 -0.48404 C -0.75716 -0.46556 -0.75716 -0.47228 -0.74472 -0.44204 C -0.73606 -0.42104 -0.69968 -0.33012 -0.68866 -0.31101 C -0.62992 -0.2079 -0.57008 -0.09261 -0.49653 -0.00651 C -0.48315 0.00945 -0.39543 0.12348 -0.35291 0.15078 C -0.33921 0.15959 -0.32394 0.16295 -0.30913 0.16904 C -0.30582 0.16295 -0.30079 0.15791 -0.29858 0.15078 C -0.29149 0.12831 -0.28882 0.07077 -0.28803 0.05397 C -0.28661 0.02793 -0.2863 0.00168 -0.28488 -0.02457 C -0.29228 -0.12327 -0.29039 -0.14952 -0.3137 -0.24843 C -0.35071 -0.40487 -0.39701 -0.50357 -0.46945 -0.65099 C -0.49149 -0.69677 -0.51811 -0.73814 -0.54504 -0.77825 C -0.58331 -0.83516 -0.6463 -0.9307 -0.70378 -0.98404 C -0.70834 -0.98845 -0.71386 -0.99076 -0.71905 -0.99412 C -0.73842 -0.95926 -0.72598 -0.98299 -0.7537 -0.91558 C -0.76016 -0.89941 -0.76834 -0.88429 -0.77323 -0.86707 C -0.78882 -0.81227 -0.79921 -0.78644 -0.80661 -0.73415 C -0.80882 -0.71798 -0.8096 -0.70181 -0.81102 -0.68564 C -0.81055 -0.65603 -0.81291 -0.62642 -0.8096 -0.59681 C -0.7989 -0.50483 -0.77795 -0.44393 -0.74913 -0.35909 C -0.73464 -0.3171 -0.72551 -0.29547 -0.7052 -0.26061 C -0.69811 -0.2478 -0.68252 -0.22407 -0.68252 -0.22407 C -0.67401 -0.22806 -0.6759 -0.22491 -0.67653 -0.24612 C -0.67732 -0.27132 -0.67653 -0.29652 -0.6811 -0.32109 C -0.7022 -0.43196 -0.75716 -0.58064 -0.80047 -0.66779 C -0.80661 -0.67976 -0.81323 -0.69089 -0.81858 -0.7037 C -0.83858 -0.74948 -0.81779 -0.71105 -0.83071 -0.73415 C -0.83464 -0.64595 -0.83543 -0.65015 -0.82771 -0.50651 C -0.82598 -0.47396 -0.82157 -0.44162 -0.81716 -0.4097 C -0.81291 -0.37694 -0.80882 -0.3444 -0.80205 -0.31269 C -0.7948 -0.27909 -0.78472 -0.24633 -0.7748 -0.21399 C -0.76504 -0.18186 -0.75606 -0.14931 -0.74299 -0.11928 C -0.69323 -0.00546 -0.68189 0.02562 -0.61008 0.0903 C -0.60567 0.09408 -0.6 0.09303 -0.59496 0.09429 C -0.58992 0.09093 -0.58268 0.09072 -0.57984 0.08421 C -0.55275 0.02436 -0.54756 -0.01701 -0.53748 -0.08316 C -0.53197 -0.11865 -0.5274 -0.15414 -0.52236 -0.18984 C -0.5126 -0.37736 -0.50409 -0.45044 -0.51165 -0.63503 C -0.51291 -0.66275 -0.51811 -0.68921 -0.52236 -0.71546 C -0.52441 -0.72911 -0.52866 -0.7415 -0.53134 -0.75431 C -0.5326 -0.75956 -0.53338 -0.7646 -0.53433 -0.77048 C -0.53496 -0.76712 -0.53559 -0.76376 -0.5359 -0.7604 C -0.54488 -0.67892 -0.54079 -0.69845 -0.54803 -0.57455 C -0.54976 -0.54536 -0.55212 -0.51596 -0.55401 -0.48635 C -0.55275 -0.26229 -0.56708 -0.3066 -0.53748 -0.16359 C -0.53638 -0.15876 -0.53433 -0.15414 -0.53291 -0.14952 C -0.53244 -0.14742 -0.53181 -0.14532 -0.53134 -0.14343 C -0.52992 -0.14616 -0.52771 -0.14826 -0.52677 -0.15141 C -0.51071 -0.20811 -0.50047 -0.25137 -0.49212 -0.31101 C -0.48362 -0.37127 -0.46945 -0.49244 -0.46945 -0.49181 C -0.46882 -0.51974 -0.46787 -0.54725 -0.46787 -0.57455 C -0.46787 -0.5924 -0.46929 -0.5399 -0.46945 -0.52268 C -0.47071 -0.4601 -0.47149 -0.39752 -0.47244 -0.33495 C -0.47086 -0.27636 -0.47086 -0.21798 -0.46787 -0.1596 C -0.46693 -0.13797 -0.46315 -0.11655 -0.46031 -0.09513 C -0.45638 -0.06447 -0.45575 -0.06468 -0.44976 -0.04074 C -0.44771 -0.04683 -0.44488 -0.0525 -0.44362 -0.0588 C -0.43732 -0.09156 -0.43921 -0.11046 -0.43764 -0.14532 C -0.43685 -0.16296 -0.43559 -0.18039 -0.43464 -0.19782 C -0.43464 -0.17892 -0.43464 -0.16632 -0.43307 -0.14343 C -0.43228 -0.12999 -0.43008 -0.11655 -0.4285 -0.10311 C -0.42803 -0.09828 -0.42472 -0.0588 -0.42252 -0.05082 C -0.42173 -0.04767 -0.41953 -0.04536 -0.41795 -0.04284 C -0.41275 -0.06951 -0.40866 -0.08652 -0.40598 -0.11529 C -0.4022 -0.15624 -0.40016 -0.21336 -0.39842 -0.25452 C -0.39937 -0.29925 -0.4 -0.3444 -0.40142 -0.38954 C -0.40252 -0.4244 -0.40236 -0.42041 -0.40756 -0.44393 C -0.40834 -0.4244 -0.40976 -0.40487 -0.41055 -0.38534 C -0.41496 -0.26229 -0.40976 -0.35972 -0.41354 -0.29253 C -0.4159 -0.38009 -0.40945 -0.41075 -0.4211 -0.47228 C -0.42142 -0.47396 -0.42205 -0.47627 -0.42252 -0.47795 C -0.4285 -0.43994 -0.43764 -0.40214 -0.44063 -0.36329 C -0.4422 -0.3444 -0.44331 -0.3255 -0.4452 -0.3066 C -0.4474 -0.28707 -0.45118 -0.26796 -0.45275 -0.24843 C -0.45575 -0.21819 -0.45685 -0.18774 -0.45874 -0.1575 C -0.45984 -0.20622 -0.45118 -0.44057 -0.48142 -0.53444 L -0.48598 -0.54872 C -0.49149 -0.49727 -0.48771 -0.54032 -0.49055 -0.46619 C -0.49134 -0.4454 -0.4926 -0.4244 -0.49354 -0.40361 C -0.49307 -0.33348 -0.49512 -0.26355 -0.49212 -0.19383 C -0.48976 -0.14217 -0.48992 -0.14427 -0.47842 -0.12138 C -0.47748 -0.12411 -0.47606 -0.12642 -0.47543 -0.12936 C -0.4674 -0.18774 -0.46787 -0.19845 -0.46488 -0.25452 C -0.47023 -0.36329 -0.46047 -0.41201 -0.48 -0.49013 C -0.48079 -0.49349 -0.48205 -0.49685 -0.48299 -0.50021 C -0.49118 -0.44288 -0.49449 -0.42209 -0.5011 -0.36728 C -0.51984 -0.21483 -0.49338 -0.42209 -0.5148 -0.2562 C -0.51811 -0.18606 -0.52394 -0.16905 -0.5148 -0.19992 C -0.51228 -0.18921 -0.51071 -0.17787 -0.50724 -0.16758 C -0.4852 -0.10101 -0.47716 -0.0735 -0.43764 -0.02457 C -0.43086 -0.01617 -0.42189 -0.01176 -0.41354 -0.00651 C -0.40677 -0.00231 -0.39968 0.00168 -0.39244 0.00357 C -0.38488 0.00567 -0.37732 0.00504 -0.36976 0.00567 C -0.3611 0.00504 -0.35212 0.00651 -0.34394 0.00357 C -0.33323 -0.00021 -0.32315 -0.00693 -0.3137 -0.01449 C -0.27338 -0.04641 -0.24504 -0.11067 -0.22142 -0.1575 C -0.19354 -0.21336 -0.18157 -0.26061 -0.16724 -0.32487 C -0.16063 -0.35342 -0.15512 -0.3824 -0.15071 -0.41159 C -0.14582 -0.44036 -0.14331 -0.46955 -0.14016 -0.49811 C -0.13874 -0.51848 -0.13716 -0.53864 -0.13716 -0.5588 C -0.13716 -0.5735 -0.13496 -0.61655 -0.14016 -0.60311 C -0.15149 -0.57119 -0.15449 -0.53528 -0.15827 -0.50021 C -0.15827 -0.49979 -0.17779 -0.31878 -0.18079 -0.28476 C -0.18708 -0.21063 -0.18394 -0.24948 -0.18976 -0.16758 C -0.18976 -0.16884 -0.19228 -0.24969 -0.19291 -0.25452 C -0.19449 -0.27405 -0.19732 -0.29358 -0.20031 -0.31269 C -0.21023 -0.37526 -0.2148 -0.41306 -0.23055 -0.46619 C -0.23323 -0.47501 -0.23653 -0.48362 -0.23953 -0.49244 C -0.24173 -0.48698 -0.24409 -0.48194 -0.24567 -0.47627 C -0.25386 -0.44666 -0.25386 -0.43448 -0.25921 -0.40361 C -0.2652 -0.36917 -0.27134 -0.33495 -0.27732 -0.30093 C -0.27842 -0.28854 -0.2789 -0.27636 -0.28047 -0.2646 C -0.28472 -0.23352 -0.28488 -0.23226 -0.28945 -0.21399 C -0.31417 -0.27573 -0.30693 -0.26082 -0.35291 -0.34713 C -0.40976 -0.45317 -0.49307 -0.5756 -0.56157 -0.64763 L -0.65386 -0.74423 C -0.66142 -0.752 -0.66897 -0.7604 -0.67653 -0.76796 C -0.68047 -0.77237 -0.68866 -0.78056 -0.68866 -0.78035 C -0.69008 -0.77783 -0.69197 -0.77531 -0.69323 -0.77237 C -0.69968 -0.75599 -0.70661 -0.72659 -0.70834 -0.71189 C -0.70929 -0.70286 -0.71039 -0.69425 -0.71134 -0.68564 C -0.71275 -0.67388 -0.71433 -0.66296 -0.71606 -0.65099 C -0.71338 -0.61256 -0.71307 -0.57287 -0.70834 -0.53444 C -0.7063 -0.51764 -0.70173 -0.50147 -0.69622 -0.48635 C -0.68126 -0.44288 -0.65669 -0.37862 -0.63275 -0.33684 C -0.59307 -0.26817 -0.59685 -0.26586 -0.55701 -0.23226 C -0.53323 -0.21189 -0.54031 -0.21483 -0.52535 -0.21 C -0.5348 -0.2268 -0.52504 -0.21084 -0.54504 -0.23436 C -0.58047 -0.27573 -0.61527 -0.31773 -0.65086 -0.35909 C -0.67023 -0.38177 -0.69055 -0.40298 -0.70976 -0.42587 C -0.7537 -0.47774 -0.79638 -0.53045 -0.84 -0.58295 C -0.88661 -0.63923 -0.92094 -0.67808 -0.96378 -0.74003 C -0.98315 -0.76796 -1.02645 -0.84041 -1.04378 -0.87526 C -1.05275 -0.89332 -1.06 -0.91285 -1.06787 -0.93175 C -1.06866 -0.93574 -1.0696 -0.94792 -1.0696 -0.94372 C -1.0696 -0.93574 -1.0696 -0.92734 -1.06787 -0.91957 C -1.06677 -0.91243 -1.06331 -0.90571 -1.06031 -0.89941 C -1.05275 -0.88303 -1.04504 -0.86644 -1.03622 -0.8509 C -0.99795 -0.78392 -0.9063 -0.69677 -0.87606 -0.67136 C -0.77984 -0.5903 -0.67811 -0.52142 -0.57842 -0.44771 C -0.33512 -0.26901 -0.46945 -0.37967 -0.36504 -0.29253 C -0.37512 -0.25221 -0.36834 -0.27363 -0.44976 -0.28077 C -0.50189 -0.28518 -0.55433 -0.29316 -0.60551 -0.3066 C -0.88441 -0.38135 -0.99023 -0.43049 -1.26441 -0.56489 C -1.28299 -0.57392 -1.31323 -0.60311 -1.32945 -0.62138 C -1.33086 -0.62306 -1.33149 -0.62495 -1.3326 -0.62726 C -1.33197 -0.62915 -1.33212 -0.63167 -1.33102 -0.63314 C -1.32945 -0.63566 -1.32708 -0.63671 -1.32488 -0.63755 C -1.31795 -0.64007 -1.31086 -0.64175 -1.30378 -0.64343 C -1.29779 -0.6449 -1.29165 -0.64511 -1.28567 -0.64511 L -1.1737 -0.64763 C -1.05764 -0.62726 -1.0811 -0.63314 -0.90173 -0.58295 C -0.87433 -0.57518 -0.84693 -0.56657 -0.82016 -0.55481 C -0.73149 -0.51596 -0.64315 -0.47501 -0.55559 -0.43196 C -0.53732 -0.42272 -0.48441 -0.38198 -0.47086 -0.36917 C -0.46394 -0.36245 -0.45275 -0.34503 -0.45275 -0.34503 C -0.48205 -0.33096 -0.51071 -0.31479 -0.54047 -0.30261 C -0.55055 -0.29862 -0.56031 -0.29316 -0.57086 -0.29085 C -0.59527 -0.28434 -0.62016 -0.2814 -0.64472 -0.27636 C -0.69086 -0.28077 -0.73716 -0.27804 -0.78236 -0.28854 C -0.80425 -0.29358 -0.84409 -0.3339 -0.86252 -0.35111 C -0.86819 -0.36182 -0.87905 -0.37022 -0.87905 -0.38345 C -0.87905 -0.3908 -0.86787 -0.38303 -0.86252 -0.38135 C -0.81748 -0.36749 -0.77291 -0.35174 -0.72787 -0.33684 L -0.65228 -0.31269 C -0.43764 -0.24108 -0.42 -0.23898 -0.18976 -0.12936 C -0.10567 -0.08946 -0.10394 -0.08589 -0.05055 -0.04473 C -0.06031 -0.0441 -0.07008 -0.03948 -0.07937 -0.04284 C -0.11779 -0.05607 -0.15512 -0.07959 -0.18976 -0.10521 C -0.22079 -0.1281 -0.21417 -0.12201 -0.23055 -0.13944 C -0.22897 -0.14133 -0.22787 -0.14406 -0.22598 -0.14532 C -0.21023 -0.15771 -0.19086 -0.16023 -0.17323 -0.16149 C -0.15701 -0.16296 -0.14094 -0.16296 -0.12472 -0.16359 C -0.11008 -0.1659 -0.1063 -0.16485 -0.09149 -0.17976 C -0.08929 -0.18186 -0.0896 -0.18648 -0.08834 -0.18984 C -0.08283 -0.23751 -0.07543 -0.26145 -0.08535 -0.3087 C -0.09197 -0.34062 -0.09338 -0.33768 -0.10803 -0.34104 C -0.13527 -0.34041 -0.16283 -0.3444 -0.18976 -0.33894 C -0.23795 -0.32991 -0.25984 -0.31647 -0.29701 -0.29652 C -0.31512 -0.27741 -0.3348 -0.25977 -0.35181 -0.23835 C -0.36598 -0.21945 -0.36834 -0.20454 -0.3759 -0.18375 C -0.37905 -0.1743 -0.38268 -0.16485 -0.38645 -0.1554 C -0.38677 -0.14868 -0.38425 -0.14028 -0.38787 -0.13545 C -0.39921 -0.11928 -0.4263 -0.12201 -0.43921 -0.12138 C -0.47701 -0.1281 -0.51512 -0.13188 -0.55275 -0.14133 C -0.5748 -0.14742 -0.59638 -0.15708 -0.61764 -0.16758 C -0.69417 -0.20517 -0.77039 -0.24339 -0.84598 -0.28476 C -0.86819 -0.29652 -0.89055 -0.30933 -0.91086 -0.32676 C -0.95323 -0.3635 -0.99228 -0.40634 -1.03323 -0.44603 C -1.0359 -0.45275 -1.03842 -0.45905 -1.04079 -0.46619 C -1.04173 -0.46787 -1.04362 -0.4706 -1.0422 -0.47228 C -1.04079 -0.47354 -1.03827 -0.4706 -1.03622 -0.47018 C -1.02299 -0.46619 -1.00708 -0.46283 -0.99386 -0.45779 L -0.86409 -0.4097 C -0.74394 -0.36455 -0.83559 -0.40046 -0.72661 -0.35111 C -0.68205 -0.33096 -0.71386 -0.35237 -0.65386 -0.31479 C -0.64142 -0.30702 -0.63008 -0.29589 -0.61764 -0.28854 C -0.61307 -0.28581 -0.60834 -0.2835 -0.60394 -0.28077 C -0.59732 -0.27594 -0.59102 -0.27069 -0.58425 -0.26628 C -0.58094 -0.2646 -0.57716 -0.26397 -0.57386 -0.26229 C -0.5611 -0.25725 -0.54866 -0.25116 -0.5359 -0.24612 C -0.53244 -0.24507 -0.52882 -0.24444 -0.52535 -0.24444 C -0.5159 -0.24339 -0.50614 -0.24276 -0.49653 -0.24234 C -0.4885 -0.24696 -0.47984 -0.25011 -0.47244 -0.2562 C -0.46771 -0.26019 -0.46425 -0.26691 -0.46031 -0.27237 C -0.42945 -0.3171 -0.4263 -0.32319 -0.40142 -0.39143 C -0.38945 -0.42377 -0.37653 -0.46619 -0.37134 -0.5042 C -0.36866 -0.52184 -0.36708 -0.53948 -0.36504 -0.5567 C -0.36457 -0.5735 -0.36094 -0.59072 -0.36378 -0.60689 C -0.36457 -0.61193 -0.37055 -0.61487 -0.37433 -0.61319 C -0.38488 -0.60857 -0.39401 -0.59975 -0.40299 -0.59072 C -0.43842 -0.55607 -0.46205 -0.51701 -0.48756 -0.46787 C -0.51527 -0.41474 -0.54598 -0.33936 -0.56457 -0.27846 C -0.57165 -0.2562 -0.5759 -0.23289 -0.58126 -0.21 C -0.58346 -0.20055 -0.58331 -0.18984 -0.5874 -0.18165 C -0.58945 -0.17766 -0.59433 -0.17766 -0.59795 -0.17577 C -0.60189 -0.17829 -0.60582 -0.18165 -0.61008 -0.18375 C -0.63701 -0.19845 -0.66535 -0.20895 -0.69165 -0.22617 C -0.73496 -0.25452 -0.77874 -0.2814 -0.82189 -0.31101 C -0.85386 -0.33264 -0.8852 -0.35636 -0.91685 -0.37925 L -0.93953 -0.39542 C -0.94126 -0.39017 -0.94425 -0.38513 -0.94409 -0.37925 C -0.94331 -0.35552 -0.94094 -0.3318 -0.93653 -0.3087 C -0.93527 -0.30219 -0.93102 -0.29757 -0.92771 -0.29253 C -0.91496 -0.2751 -0.90283 -0.25683 -0.88819 -0.24234 C -0.87386 -0.22764 -0.85732 -0.21735 -0.84126 -0.20601 C -0.73417 -0.12915 -0.78205 -0.15813 -0.69165 -0.11928 C -0.68457 -0.11634 -0.67764 -0.11193 -0.67055 -0.1092 C -0.64803 -0.10017 -0.64866 -0.10059 -0.63275 -0.09723 C -0.62441 -0.11382 -0.62756 -0.10584 -0.62362 -0.14343 C -0.62268 -0.15225 -0.62 -0.20055 -0.61905 -0.21609 C -0.61858 -0.23625 -0.61779 -0.2562 -0.61764 -0.27636 C -0.61685 -0.32823 -0.61716 -0.38009 -0.61606 -0.43196 C -0.61606 -0.43448 -0.61496 -0.4265 -0.61449 -0.42377 C -0.61401 -0.42041 -0.61386 -0.41705 -0.61307 -0.41369 C -0.6063 -0.38681 -0.5989 -0.35972 -0.59181 -0.33285 C -0.58834 -0.31941 -0.58582 -0.30555 -0.58126 -0.29253 C -0.56205 -0.23772 -0.54394 -0.18165 -0.52378 -0.12747 C -0.50236 -0.06888 -0.46551 0.00357 -0.43464 0.04788 C -0.39858 0.09975 -0.39559 0.09618 -0.35921 0.10836 C -0.34693 0.10164 -0.3348 0.09534 -0.32268 0.0882 C -0.31858 0.08589 -0.31433 0.08358 -0.31071 0.08022 C -0.29417 0.06489 -0.27732 0.04977 -0.2622 0.03192 C -0.20834 -0.03234 -0.1937 -0.04221 -0.15512 -0.1092 C -0.12047 -0.16842 -0.11685 -0.17451 -0.09748 -0.23226 C -0.09275 -0.24675 -0.08819 -0.26145 -0.08394 -0.27636 C -0.08 -0.29043 -0.07323 -0.31878 -0.07323 -0.31878 C -0.07275 -0.32445 -0.07008 -0.32991 -0.07181 -0.33495 C -0.07275 -0.33831 -0.07764 -0.33936 -0.07937 -0.33684 C -0.09638 -0.31752 -0.11102 -0.29442 -0.12614 -0.27237 C -0.14724 -0.24192 -0.16803 -0.21084 -0.18834 -0.17976 C -0.26929 -0.05607 -0.24787 -0.07644 -0.33937 0.02982 C -0.35858 0.05187 -0.37701 0.07476 -0.39842 0.0924 C -0.41008 0.10206 -0.42472 0.10437 -0.43764 0.11046 C -0.45039 0.1071 -0.46315 0.10542 -0.47543 0.10038 C -0.50457 0.08862 -0.53197 0.0693 -0.56157 0.06006 C -0.57669 0.05544 -0.59212 0.05166 -0.60693 0.04599 C -0.65149 0.02877 -0.68315 0.01638 -0.72189 -0.0126 C -0.7222 -0.01281 -0.76441 -0.04746 -0.77181 -0.0588 C -0.7937 -0.09303 -0.7959 -0.09975 -0.80803 -0.12936 C -0.80913 -0.14469 -0.81102 -0.16023 -0.81102 -0.17577 C -0.81102 -0.18249 -0.81212 -0.19194 -0.80803 -0.19593 C -0.80535 -0.19866 -0.80157 -0.1911 -0.79905 -0.18774 C -0.79449 -0.18249 -0.79118 -0.17514 -0.78693 -0.16968 C -0.76047 -0.13482 -0.73638 -0.09681 -0.70677 -0.06699 C -0.62913 0.01176 -0.55275 0.0924 -0.47386 0.16904 C -0.45086 0.1913 -0.4263 0.21041 -0.40142 0.22952 C -0.37291 0.25136 -0.24882 0.34964 -0.19291 0.37253 C -0.15827 0.38681 -0.1222 0.39416 -0.08693 0.40487 C -0.07842 0.39605 -0.06929 0.38828 -0.06126 0.37862 C -0.05842 0.37547 -0.05685 0.37085 -0.05512 0.36644 C -0.04992 0.35384 -0.04441 0.34145 -0.04 0.32822 C -0.03228 0.30449 -0.0252 0.28013 -0.0189 0.25556 C -0.0074 0.21104 0.00551 0.08589 0.00677 0.07623 C 0.0074 0.05733 0.00898 0.03864 0.00835 0.01974 C 0.00599 -0.05628 0.00299 -0.13209 -0.0022 -0.20811 C -0.00315 -0.22134 -0.00598 -0.23415 -0.00976 -0.24612 C -0.01559 -0.26523 -0.02283 -0.2835 -0.03102 -0.30093 C -0.03984 -0.31983 -0.03953 -0.31878 -0.04913 -0.32277 C -0.08094 -0.31437 -0.06031 -0.32109 -0.12173 -0.26859 C -0.13968 -0.25305 -0.15701 -0.23625 -0.1748 -0.22008 L -0.20488 -0.19194 C -0.22708 -0.17094 -0.25118 -0.15351 -0.27134 -0.12936 C -0.29149 -0.10521 -0.3126 -0.08211 -0.33181 -0.05691 C -0.33716 -0.04998 -0.43622 0.07833 -0.45275 0.12264 L -0.45575 0.13062 C -0.53023 -0.0126 -0.49102 0.05775 -0.62205 -0.14742 C -0.64645 -0.18564 -0.67165 -0.22239 -0.69622 -0.26061 C -0.70094 -0.26754 -0.77023 -0.37736 -0.77023 -0.37694 C -0.7748 -0.38744 -0.77968 -0.3971 -0.78394 -0.4076 C -0.78567 -0.41201 -0.79181 -0.4244 -0.78834 -0.42167 C -0.77968 -0.41474 -0.77417 -0.4013 -0.76582 -0.39353 L -0.60551 -0.24612 C -0.49968 -0.15036 -0.47496 -0.12747 -0.36236 -0.04473 C -0.32016 -0.01407 -0.27638 0.02016 -0.22897 0.03591 C -0.21858 0.00105 -0.21386 -0.01365 -0.20488 -0.05481 C -0.19905 -0.08148 -0.19401 -0.10836 -0.18976 -0.13545 C -0.18803 -0.14616 -0.18771 -0.15687 -0.18677 -0.16758 C -0.18614 -0.18984 -0.18535 -0.2121 -0.18535 -0.23436 C -0.18535 -0.23688 -0.18472 -0.24339 -0.18677 -0.24234 C -0.19008 -0.24066 -0.19008 -0.23352 -0.19291 -0.23016 C -0.21638 -0.20181 -0.23921 -0.17178 -0.26535 -0.14742 C -0.3148 -0.10122 -0.36315 -0.05292 -0.41354 -0.0084 C -0.47827 0.04851 -0.54504 0.10059 -0.61008 0.15686 C -0.64189 0.18458 -0.67071 0.21839 -0.70378 0.24359 C -0.74819 0.2774 -0.73307 0.2627 -0.75228 0.28181 C -0.7537 0.28055 -0.7559 0.27992 -0.75669 0.27782 C -0.76047 0.26648 -0.76283 0.2186 -0.76283 0.21734 C -0.76315 0.19718 -0.76472 0.17702 -0.76425 0.15686 C -0.76315 0.10416 -0.75748 0.06552 -0.75071 0.01365 C -0.74362 -0.03843 -0.7463 -0.02457 -0.73858 -0.0588 C -0.73953 -0.04809 -0.73984 -0.03717 -0.74173 -0.02667 C -0.75669 0.06258 -0.76803 0.08652 -0.79748 0.185 C -0.82645 0.28118 -0.81622 0.25283 -0.83244 0.29588 C -0.83543 0.25577 -0.8348 0.2795 -0.82614 0.21335 C -0.82189 0.17975 -0.81779 0.14595 -0.8126 0.11256 C -0.80787 0.08106 -0.79811 0.04011 -0.78992 0.01176 C -0.78756 0.00336 -0.78394 -0.00441 -0.78079 -0.0126 C -0.77984 -0.00651 -0.77858 -0.00042 -0.77779 0.00567 C -0.77669 0.01491 -0.77638 0.02457 -0.7748 0.03381 C -0.77181 0.05082 -0.76771 0.06741 -0.76425 0.08421 C -0.75449 0.13377 -0.76205 0.11277 -0.7537 0.13461 C -0.74205 0.11151 -0.7526 0.13356 -0.73858 0.07014 C -0.73575 0.05733 -0.73228 0.04473 -0.7296 0.03192 C -0.7274 0.02247 -0.72551 0.01302 -0.72362 0.00357 C -0.72142 0.04662 -0.72016 0.08967 -0.71732 0.13272 C -0.71512 0.16694 -0.70834 0.2354 -0.70834 0.23561 C -0.70331 0.21482 -0.7 0.2039 -0.69764 0.17702 C -0.69606 0.1577 -0.69685 0.13797 -0.69622 0.11844 C -0.69953 0.09681 -0.69732 0.10647 -0.69921 0.1428 C -0.69968 0.15078 -0.7022 0.17492 -0.70079 0.16694 C -0.69921 0.15812 -0.69606 0.1239 -0.69464 0.10836 C -0.69323 0.1514 -0.69212 0.19445 -0.69008 0.2375 C -0.6874 0.29378 -0.68866 0.28286 -0.6811 0.32024 C -0.66126 0.27173 -0.66582 0.28811 -0.65685 0.19508 C -0.65464 0.17177 -0.64976 0.147 -0.65543 0.12453 C -0.65905 0.10962 -0.66031 0.1556 -0.66299 0.17093 C -0.66472 0.18185 -0.66897 0.20327 -0.66897 0.20348 C -0.66992 0.19718 -0.67071 0.19109 -0.67197 0.185 C -0.67685 0.16211 -0.68708 0.11655 -0.68708 0.11676 C -0.69165 0.14133 -0.71716 0.29546 -0.72661 0.31415 L -0.7296 0.32024 C -0.73008 0.31541 -0.73055 0.31079 -0.73118 0.30596 C -0.73685 0.23729 -0.73307 0.27005 -0.73716 0.2375 C -0.74551 0.27173 -0.74472 0.26396 -0.74913 0.31016 C -0.75008 0.32003 -0.7526 0.35006 -0.75071 0.3404 C -0.74394 0.30449 -0.73748 0.26816 -0.73417 0.23141 L -0.72189 0.10248 C -0.72142 0.11991 -0.72094 0.13734 -0.72031 0.15476 C -0.71984 0.17639 -0.73496 0.21587 -0.71905 0.21944 C -0.70331 0.2228 -0.71386 0.17765 -0.71134 0.15686 C -0.70819 0.18227 -0.71134 0.1661 -0.70378 0.13671 C -0.70142 0.12768 -0.69701 0.11949 -0.69464 0.11046 C -0.6759 0.04011 -0.65827 -0.03066 -0.64031 -0.10122 C -0.62708 -0.15288 -0.61149 -0.20349 -0.60094 -0.2562 C -0.59338 -0.29421 -0.58551 -0.33159 -0.57842 -0.36917 C -0.56079 -0.45905 -0.57559 -0.39626 -0.56614 -0.42986 C -0.56567 -0.43154 -0.56567 -0.43385 -0.56457 -0.43595 C -0.55701 -0.45107 -0.5485 -0.46556 -0.54047 -0.48026 C -0.5389 -0.48299 -0.53716 -0.4853 -0.5359 -0.48803 C -0.52582 -0.51092 -0.53102 -0.50294 -0.52236 -0.51428 L -0.51921 -0.52646 L -0.51779 -0.53276 C -0.52425 -0.53717 -0.53071 -0.54221 -0.53748 -0.54662 C -0.54 -0.5483 -0.54236 -0.55061 -0.54504 -0.55061 L -0.57842 -0.54872 C -0.58173 -0.54725 -0.58535 -0.54662 -0.58882 -0.54473 C -0.60441 -0.53654 -0.57921 -0.54431 -0.60094 -0.53864 C -0.60299 -0.53717 -0.6052 -0.53654 -0.60693 -0.53444 C -0.6096 -0.53213 -0.61307 -0.52646 -0.61449 -0.52268 C -0.61527 -0.52079 -0.61527 -0.51848 -0.61606 -0.51638 C -0.61685 -0.51428 -0.61827 -0.5126 -0.61905 -0.51029 C -0.61984 -0.50861 -0.62 -0.50651 -0.62063 -0.5042 C -0.62457 -0.49181 -0.62236 -0.50021 -0.62661 -0.49013 C -0.62771 -0.48782 -0.6285 -0.48467 -0.6296 -0.48236 C -0.63102 -0.47942 -0.63275 -0.4769 -0.63417 -0.47396 C -0.6359 -0.4706 -0.63984 -0.4622 -0.64173 -0.4601 C -0.64394 -0.45737 -0.64677 -0.45611 -0.64929 -0.45401 C -0.65086 -0.45275 -0.65228 -0.45107 -0.65386 -0.45002 C -0.65575 -0.44834 -0.65811 -0.44771 -0.65984 -0.44603 C -0.6622 -0.44372 -0.66378 -0.44036 -0.66598 -0.43763 C -0.66724 -0.43616 -0.66897 -0.43532 -0.67055 -0.43385 C -0.67197 -0.43091 -0.67653 -0.42146 -0.67811 -0.41978 C -0.68079 -0.41642 -0.68362 -0.41306 -0.68708 -0.41159 C -0.69874 -0.40655 -0.69307 -0.40823 -0.70378 -0.4055 C -0.7063 -0.40634 -0.70897 -0.40655 -0.71134 -0.4076 C -0.71606 -0.40928 -0.72031 -0.41201 -0.72488 -0.41369 C -0.72897 -0.41495 -0.73417 -0.41369 -0.73716 -0.41768 C -0.73953 -0.42104 -0.73008 -0.41642 -0.72661 -0.41579 C -0.72189 -0.41474 -0.71732 -0.41432 -0.71275 -0.41369 L -0.64031 -0.41579 C -0.63181 -0.416 -0.63323 -0.41873 -0.6252 -0.42167 C -0.62016 -0.42335 -0.61496 -0.42419 -0.61008 -0.42587 C -0.60598 -0.42713 -0.60205 -0.42881 -0.59795 -0.42986 C -0.59244 -0.43112 -0.58677 -0.43112 -0.58126 -0.43196 C -0.57275 -0.43448 -0.55622 -0.44099 -0.55102 -0.43196 C -0.54756 -0.42503 -0.5611 -0.42251 -0.56614 -0.41768 C -0.57212 -0.41243 -0.57512 -0.40928 -0.58126 -0.4055 C -0.58268 -0.40487 -0.58425 -0.40424 -0.58582 -0.40361 C -0.61071 -0.39416 -0.6296 -0.40151 -0.66142 -0.40151 L -0.82771 -0.4176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976" y="116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669 0.19026 L -0.09669 0.19026 C -0.10331 0.18942 -0.10992 0.18921 -0.11638 0.18816 C -0.12157 0.18732 -0.12646 0.18543 -0.1315 0.18417 C -0.16898 0.17514 -0.15622 0.17724 -0.18441 0.17409 C -0.18992 0.17262 -0.19543 0.17115 -0.2011 0.1701 C -0.20614 0.16905 -0.21118 0.16863 -0.21622 0.168 C -0.22378 0.16695 -0.23433 0.16527 -0.24189 0.16401 C -0.24898 0.16275 -0.25622 0.16254 -0.26299 0.16002 C -0.29843 0.14637 -0.25449 0.16275 -0.28126 0.15393 C -0.28472 0.15267 -0.28819 0.15099 -0.29181 0.14994 C -0.29528 0.14889 -0.2989 0.14889 -0.30236 0.14784 C -0.30598 0.14679 -0.30945 0.14511 -0.31291 0.14385 C -0.31701 0.14238 -0.3211 0.14133 -0.32504 0.13986 C -0.32803 0.1386 -0.33102 0.13671 -0.33417 0.13566 C -0.34866 0.13083 -0.36409 0.12999 -0.37795 0.12159 C -0.40882 0.1029 -0.38 0.11949 -0.41276 0.10353 C -0.4274 0.09639 -0.44173 0.08799 -0.45654 0.08127 C -0.49559 0.06405 -0.4537 0.08379 -0.49291 0.06111 C -0.49827 0.05796 -0.50425 0.0567 -0.50945 0.05313 C -0.51654 0.04809 -0.53402 0.03318 -0.54268 0.02289 C -0.54488 0.02037 -0.54693 0.01764 -0.54882 0.0147 C -0.55087 0.01155 -0.55276 0.00798 -0.5548 0.00462 C -0.55276 -0.00273 -0.55354 -0.01281 -0.54882 -0.01743 C -0.53433 -0.03192 -0.51559 -0.03213 -0.4989 -0.0336 L -0.47465 -0.0357 C -0.45354 -0.03423 -0.43197 -0.03675 -0.41118 -0.0315 C -0.40583 -0.03024 -0.4211 -0.02541 -0.4263 -0.02352 C -0.43417 -0.02079 -0.44252 -0.01974 -0.45055 -0.01743 C -0.49433 -0.00546 -0.46189 -0.01134 -0.51244 -0.00546 L -0.60016 -0.00735 C -0.61291 -0.00882 -0.69984 -0.03633 -0.70898 -0.03969 C -0.73087 -0.04767 -0.75276 -0.05544 -0.77402 -0.06594 C -0.82079 -0.08883 -0.87543 -0.1239 -0.91764 -0.15855 C -0.95874 -0.19236 -1.00378 -0.23897 -1.03559 -0.28769 C -1.06819 -0.33746 -1.0737 -0.36392 -1.09291 -0.42062 C -1.09496 -0.44876 -1.10157 -0.50987 -1.09606 -0.53948 C -1.09228 -0.55964 -1.08441 -0.57812 -1.07638 -0.59597 C -1.05748 -0.63734 -1.03354 -0.67325 -1.00236 -0.69866 C -0.98378 -0.71378 -0.96346 -0.72448 -0.94331 -0.73498 C -0.92 -0.74737 -0.89669 -0.75976 -0.87228 -0.76732 C -0.84803 -0.77467 -0.82283 -0.7753 -0.79827 -0.7795 C -0.74063 -0.77614 -0.61591 -0.78328 -0.54724 -0.74506 C -0.51055 -0.72469 -0.4778 -0.69404 -0.44299 -0.66842 C -0.43008 -0.6428 -0.41118 -0.61382 -0.41118 -0.5798 C -0.41118 -0.54116 -0.4148 -0.50231 -0.42173 -0.46493 C -0.43118 -0.41453 -0.46331 -0.35405 -0.48677 -0.31583 C -0.50173 -0.29168 -0.51764 -0.26816 -0.53512 -0.24737 C -0.57323 -0.20244 -0.61543 -0.16863 -0.6622 -0.14259 C -0.71543 -0.11277 -0.73354 -0.11466 -0.79071 -0.10416 C -0.81276 -0.10479 -0.83543 -0.1008 -0.85717 -0.10626 C -0.87874 -0.11172 -0.89937 -0.12348 -0.91921 -0.1365 C -0.95843 -0.16233 -0.99827 -0.20244 -1.02504 -0.24926 C -1.04016 -0.27593 -1.05024 -0.30722 -1.06283 -0.33599 C -1.06929 -0.36686 -1.07827 -0.3971 -1.08236 -0.42881 C -1.08598 -0.4559 -1.08598 -0.48362 -1.08535 -0.51134 C -1.08488 -0.53759 -1.08425 -0.56426 -1.07937 -0.58988 C -1.07102 -0.63377 -1.05386 -0.67829 -1.02803 -0.70874 C -1.00094 -0.74065 -0.98677 -0.74086 -0.95386 -0.75325 C -0.92567 -0.74506 -0.89606 -0.74338 -0.86929 -0.72889 C -0.84693 -0.71692 -0.7811 -0.63671 -0.76803 -0.61613 C -0.74976 -0.58736 -0.7348 -0.55502 -0.71953 -0.52331 C -0.68016 -0.4412 -0.66819 -0.41096 -0.64709 -0.31583 C -0.63921 -0.28076 -0.63496 -0.24464 -0.62882 -0.20895 C -0.62535 -0.09219 -0.62094 -0.08715 -0.64094 0.04494 C -0.64331 0.06048 -0.65732 0.08883 -0.66661 0.10143 C -0.66929 0.105 -0.67276 0.10689 -0.67575 0.10962 C -0.68488 0.10353 -0.69575 0.10101 -0.70299 0.09135 C -0.71102 0.08064 -0.7148 0.06489 -0.71953 0.05103 C -0.73811 -0.00231 -0.74661 -0.03654 -0.75732 -0.09408 C -0.7622 -0.11949 -0.76551 -0.14511 -0.76945 -0.17073 C -0.77795 -0.32402 -0.76866 -0.1932 -0.78756 0.04095 C -0.79654 0.15225 -0.81024 0.26271 -0.82094 0.37358 C -0.84992 0.67514 -0.81701 0.36644 -0.84504 0.62369 C -0.84551 0.64049 -0.84583 0.65729 -0.84661 0.67409 C -0.84677 0.67808 -0.84803 0.69026 -0.84803 0.68627 C -0.84803 0.64175 -0.84709 0.59744 -0.84661 0.55313 C -0.85134 0.24738 -0.84094 0.25116 -0.86472 0.03696 C -0.86913 -0.00273 -0.87291 -0.04284 -0.87984 -0.0819 C -0.90079 -0.20055 -0.8926 -0.18018 -0.91465 -0.2291 C -0.92409 -0.20811 -0.92094 -0.21713 -0.92819 -0.17682 C -0.93811 -0.12222 -0.94835 -0.05166 -0.95543 0.00273 C -0.96378 0.06783 -0.97969 0.19824 -0.97969 0.19824 C -0.97906 0.23982 -0.9811 0.28182 -0.97811 0.32318 C -0.97748 0.33116 -0.97354 0.30869 -0.97213 0.30113 C -0.96693 0.27447 -0.96252 0.24738 -0.95843 0.2205 C -0.95291 0.18291 -0.94835 0.14511 -0.94331 0.10752 C -0.94126 0.06174 -0.93984 0.01617 -0.93732 -0.02961 C -0.9348 -0.07539 -0.93024 -0.12096 -0.92819 -0.16674 C -0.92614 -0.21441 -0.9263 -0.26207 -0.9252 -0.30974 C -0.92425 -0.3509 -0.92315 -0.39185 -0.9222 -0.4328 C -0.91165 -0.32087 -0.90835 -0.26207 -0.8874 -0.14847 C -0.87213 -0.06594 -0.83717 0.07056 -0.81181 0.14784 C -0.78614 0.22638 -0.7611 0.2921 -0.71654 0.35342 C -0.69039 0.38954 -0.68882 0.38702 -0.66362 0.39374 C -0.65969 0.39185 -0.65449 0.39206 -0.6515 0.38786 C -0.63937 0.36938 -0.62472 0.28497 -0.62441 0.28287 C -0.62189 0.25263 -0.61843 0.2226 -0.61685 0.19215 C -0.61102 0.08337 -0.61402 -0.03129 -0.62126 -0.13839 C -0.62425 -0.18018 -0.63906 -0.24443 -0.65008 -0.28559 C -0.65654 -0.30974 -0.65244 -0.30617 -0.66362 -0.30974 C -0.6652 -0.30848 -0.66724 -0.30785 -0.66819 -0.30575 C -0.68094 -0.27509 -0.68724 -0.23561 -0.69244 -0.20307 C -0.72173 -0.01953 -0.71685 -0.0546 -0.73024 0.08526 C -0.72961 0.13314 -0.72992 0.18081 -0.72866 0.22848 C -0.72803 0.25095 -0.72819 0.24822 -0.7211 0.26082 C -0.71953 0.252 -0.71748 0.24339 -0.71654 0.23457 C -0.70693 0.14595 -0.70882 0.14322 -0.70598 0.04914 C -0.71071 -0.16779 -0.70315 -0.22196 -0.7211 -0.3803 C -0.7222 -0.38996 -0.72409 -0.3992 -0.72567 -0.40865 C -0.74646 -0.31163 -0.73575 -0.36812 -0.70598 -0.13251 C -0.69984 -0.08337 -0.66976 0.02457 -0.65307 0.07119 C -0.63543 0.12075 -0.62772 0.13881 -0.60173 0.17199 C -0.58945 0.18774 -0.59165 0.18585 -0.58205 0.19026 C -0.58 0.18753 -0.57717 0.18564 -0.57606 0.18207 C -0.5726 0.17157 -0.57197 0.1428 -0.5715 0.13377 C -0.57024 0.16107 -0.56835 0.20559 -0.56535 0.22848 C -0.56252 0.25095 -0.55669 0.27258 -0.55339 0.29504 L -0.55181 0.30512 C -0.55134 0.29294 -0.55134 0.28077 -0.55024 0.2688 C -0.54929 0.25725 -0.54709 0.24591 -0.54583 0.23457 C -0.54409 0.22113 -0.54268 0.20769 -0.54126 0.19425 C -0.54079 0.1827 -0.54032 0.17136 -0.53969 0.16002 C -0.5389 0.14343 -0.53795 0.13188 -0.53669 0.1155 C -0.53417 0.13734 -0.53228 0.15897 -0.52756 0.18018 C -0.52189 0.20622 -0.52331 0.19551 -0.51701 0.21441 C -0.51638 0.2163 -0.51622 0.21861 -0.51559 0.2205 C -0.5137 0.2247 -0.5115 0.22848 -0.50945 0.23247 C -0.49449 0.42671 -0.5137 0.20349 -0.49291 0.37967 C -0.49102 0.395 -0.49228 0.41096 -0.48976 0.42608 C -0.48724 0.44141 -0.4778 0.47039 -0.4778 0.47039 C -0.47717 0.46367 -0.47638 0.45695 -0.47622 0.45023 C -0.47528 0.40928 -0.47701 0.36812 -0.47465 0.32738 C -0.47433 0.32087 -0.4715 0.33935 -0.47024 0.34544 C -0.46787 0.35552 -0.46961 0.353 -0.46567 0.3635 C -0.46488 0.36581 -0.46362 0.3677 -0.46268 0.36959 C -0.45906 0.3656 -0.45386 0.36308 -0.45197 0.35762 C -0.44299 0.33074 -0.4378 0.26376 -0.43543 0.24066 C -0.43638 0.21504 -0.43622 0.18942 -0.43843 0.16401 C -0.43874 0.16002 -0.44157 0.1575 -0.44299 0.15393 C -0.44409 0.15057 -0.44504 0.14721 -0.44598 0.14385 C -0.46173 0.1596 -0.45134 0.14679 -0.46268 0.19614 C -0.46409 0.20286 -0.48 0.273 -0.48079 0.27888 C -0.48803 0.33746 -0.48441 0.31121 -0.49134 0.35762 C -0.49181 0.36686 -0.49228 0.37631 -0.49291 0.38576 C -0.49323 0.39374 -0.49748 0.41684 -0.49433 0.40991 C -0.48976 0.39983 -0.49039 0.38702 -0.48835 0.37568 C -0.48787 0.35678 -0.48661 0.33809 -0.48677 0.31919 C -0.48929 0.03444 -0.46331 0.12033 -0.49591 0.0189 C -0.50315 0.04326 -0.49717 0.02121 -0.50488 0.07119 C -0.51575 0.14091 -0.51669 0.13209 -0.52315 0.20433 C -0.52504 0.22701 -0.52583 0.25011 -0.52756 0.27279 C -0.52945 0.29567 -0.53165 0.31856 -0.5337 0.34145 C -0.53417 0.35489 -0.53449 0.36833 -0.53512 0.38177 C -0.53559 0.39038 -0.53575 0.41663 -0.53669 0.40802 C -0.53858 0.38996 -0.53748 0.37169 -0.53827 0.35342 C -0.53858 0.34586 -0.54567 0.18396 -0.54882 0.15183 C -0.5515 0.12348 -0.55512 0.09534 -0.55937 0.0672 C -0.5674 0.01386 -0.57874 -0.0441 -0.59102 -0.09618 C -0.61354 -0.19005 -0.60331 -0.16422 -0.62441 -0.21105 C -0.62583 -0.20895 -0.62835 -0.20769 -0.62882 -0.20496 C -0.63102 -0.19257 -0.63071 -0.17934 -0.63197 -0.16674 C -0.63386 -0.14574 -0.63591 -0.12495 -0.63795 -0.10416 C -0.63843 -0.0819 -0.63874 -0.05985 -0.63953 -0.03759 C -0.64032 -0.01344 -0.64236 0.01071 -0.64252 0.03486 C -0.64346 0.16023 -0.65118 0.12558 -0.63795 0.17808 C -0.63906 0.16254 -0.63984 0.1491 -0.64252 0.13377 C -0.64457 0.12159 -0.64772 0.10962 -0.65008 0.09744 C -0.66094 0.04242 -0.65811 0.04326 -0.67732 -0.0336 C -0.68252 -0.05439 -0.68063 -0.04557 -0.68331 -0.05985 C -0.68661 -0.02856 -0.68567 -0.04431 -0.68331 0.01071 C -0.68315 0.01617 -0.68236 0.02142 -0.68173 0.02688 C -0.68063 0.03843 -0.68063 0.03717 -0.67874 0.04704 C -0.67827 0.04368 -0.67732 0.04032 -0.67732 0.03696 C -0.67732 0.00945 -0.68 -0.07329 -0.67874 -0.04578 C -0.67717 -0.00609 -0.67843 0.03381 -0.67575 0.07329 C -0.67433 0.0945 -0.66661 0.11088 -0.66063 0.12978 C -0.65118 0.1596 -0.66016 0.13482 -0.65307 0.15393 C -0.6422 0.09576 -0.65039 0.14301 -0.66063 -0.00945 C -0.66803 -0.11886 -0.6737 -0.14448 -0.69087 -0.27152 C -0.69417 -0.29651 -0.69606 -0.32192 -0.70142 -0.34607 C -0.70819 -0.37631 -0.71228 -0.3971 -0.71953 -0.42482 C -0.72047 -0.42818 -0.72157 -0.43154 -0.72268 -0.4349 C -0.72409 -0.40928 -0.72709 -0.38387 -0.72709 -0.35825 C -0.72756 -0.27488 -0.72661 -0.19152 -0.72409 -0.10815 C -0.72362 -0.09261 -0.72047 -0.07728 -0.71811 -0.06174 C -0.71512 -0.04221 -0.71071 -0.02247 -0.70598 -0.00336 C -0.70252 -0.02163 -0.70362 -0.01239 -0.70756 -0.04578 C -0.71039 -0.07077 -0.72063 -0.13377 -0.72409 -0.15267 C -0.73181 -0.19467 -0.7411 -0.23645 -0.75134 -0.27761 C -0.76315 -0.32465 -0.76551 -0.33305 -0.78 -0.37442 C -0.7885 -0.39836 -0.78661 -0.39353 -0.79512 -0.41054 C -0.79622 -0.40382 -0.79764 -0.39731 -0.79827 -0.39038 C -0.79906 -0.37988 -0.79937 -0.36896 -0.79969 -0.35825 C -0.80079 -0.32654 -0.80173 -0.29504 -0.80268 -0.26354 C -0.80173 -0.20244 -0.80362 -0.18249 -0.79827 -0.13251 C -0.79606 -0.11235 -0.79764 -0.11718 -0.79213 -0.10626 C -0.78929 -0.12558 -0.79055 -0.11109 -0.7937 -0.14259 C -0.7948 -0.15393 -0.79496 -0.16548 -0.79669 -0.17682 C -0.8022 -0.21231 -0.80661 -0.22091 -0.81339 -0.25346 C -0.81764 -0.27404 -0.81465 -0.27761 -0.82394 -0.29168 C -0.82504 -0.29357 -0.82693 -0.29441 -0.8285 -0.29567 C -0.83165 -0.27425 -0.83386 -0.26396 -0.8285 -0.23519 C -0.82677 -0.22658 -0.82646 -0.25262 -0.82535 -0.26144 C -0.82598 -0.29105 -0.82598 -0.32066 -0.82693 -0.35006 C -0.82709 -0.353 -0.82646 -0.35909 -0.8285 -0.35825 C -0.83102 -0.35699 -0.83039 -0.35153 -0.8315 -0.34817 C -0.83197 -0.33662 -0.83228 -0.32528 -0.83291 -0.31394 C -0.83417 -0.29504 -0.83764 -0.27635 -0.83748 -0.25745 C -0.83669 -0.17325 -0.83417 -0.08925 -0.82992 -0.00546 C -0.82913 0.01113 -0.82567 0.02709 -0.82236 0.04305 C -0.82 0.0546 -0.8115 0.07602 -0.80724 0.08736 C -0.80346 0.02667 -0.80457 0.05943 -0.81181 -0.05376 C -0.82016 -0.18396 -0.81717 -0.12159 -0.83449 -0.25745 C -0.85197 -0.395 -0.84315 -0.37799 -0.87528 -0.54158 C -0.89244 -0.62915 -0.8822 -0.60017 -0.89496 -0.63419 C -0.90425 -0.55922 -0.89953 -0.60248 -0.89496 -0.42671 C -0.89417 -0.39374 -0.89134 -0.36077 -0.88898 -0.32801 C -0.88346 -0.25535 -0.87827 -0.20139 -0.8663 -0.13041 C -0.85559 -0.0672 -0.84976 -0.04347 -0.8315 0.01281 C -0.82142 0.04368 -0.82346 0.03843 -0.81181 0.05712 C -0.80646 0.03591 -0.80992 0.05166 -0.81181 0.00273 C -0.81291 -0.02646 -0.81496 -0.05019 -0.81937 -0.08001 C -0.82094 -0.09072 -0.82205 -0.10206 -0.82535 -0.11235 C -0.82614 -0.11445 -0.8274 -0.11634 -0.8285 -0.11823 C -0.8274 -0.10626 -0.82677 -0.09408 -0.82535 -0.0819 C -0.8211 -0.04221 -0.80819 0.03045 -0.80126 0.05502 C -0.78661 0.1071 -0.78094 0.14196 -0.76047 0.18417 C -0.75795 0.18942 -0.75433 0.19341 -0.75134 0.19824 C -0.74976 0.20076 -0.74835 0.2037 -0.74677 0.20622 C -0.74535 0.1995 -0.74283 0.1932 -0.7422 0.18606 C -0.74032 0.16548 -0.73921 0.12369 -0.73921 0.12369 C -0.73874 0.09345 -0.73858 0.06321 -0.7378 0.03297 C -0.73764 0.02751 -0.74032 0.0168 -0.73622 0.0168 C -0.73213 0.0168 -0.73402 0.02751 -0.73323 0.03297 C -0.73102 0.04641 -0.73039 0.06027 -0.72709 0.07329 C -0.71339 0.12873 -0.6978 0.18459 -0.67732 0.23646 C -0.65386 0.29588 -0.66299 0.28182 -0.64394 0.30722 C -0.63008 0.25137 -0.64016 0.29609 -0.64252 0.15582 C -0.64299 0.1239 -0.64488 0.10143 -0.64709 0.0693 C -0.6474 0.05481 -0.65024 0.00189 -0.64709 -0.01743 C -0.64661 -0.01953 -0.64394 -0.0189 -0.64252 -0.01953 C -0.63024 0.00777 -0.64614 -0.02583 -0.63197 -0.00126 C -0.62772 0.00588 -0.62835 0.00987 -0.62283 0.0147 C -0.62157 0.01596 -0.61984 0.01617 -0.61827 0.0168 C -0.60709 -0.00588 -0.6126 0.0084 -0.60614 -0.0336 C -0.60315 -0.05439 -0.60016 -0.07518 -0.59717 -0.09618 C -0.59559 -0.10689 -0.59449 -0.11781 -0.5926 -0.12831 C -0.59102 -0.13713 -0.58945 -0.14574 -0.58803 -0.15456 C -0.58693 -0.16191 -0.58598 -0.16926 -0.58504 -0.17682 C -0.58205 -0.20244 -0.5852 -0.18417 -0.58205 -0.20097 C -0.57622 -0.18564 -0.57984 -0.1974 -0.57748 -0.17073 C -0.57669 -0.16065 -0.57591 -0.15036 -0.57449 -0.14049 C -0.57291 -0.12957 -0.57024 -0.11907 -0.5685 -0.10815 C -0.56409 -0.08148 -0.56252 -0.05376 -0.55638 -0.02751 C -0.55339 -0.0147 -0.55008 -0.0021 -0.54724 0.01071 C -0.54047 0.04179 -0.53984 0.0483 -0.53512 0.07728 C -0.53465 0.084 -0.53449 0.09072 -0.5337 0.09744 C -0.53244 0.10752 -0.52772 0.11718 -0.53213 0.12768 C -0.53417 0.13251 -0.5474 0.13356 -0.54882 0.13377 C -0.57102 0.13104 -0.59323 0.12978 -0.61528 0.12558 C -0.64425 0.12012 -0.68236 0.10332 -0.70898 0.09135 C -0.7263 0.08379 -0.74378 0.07707 -0.76047 0.0672 C -0.79024 0.04956 -0.83858 0.02394 -0.86472 -0.01344 C -0.87496 -0.02814 -0.8822 -0.05019 -0.88898 -0.06783 C -0.89039 -0.09429 -0.89307 -0.12264 -0.8874 -0.14847 C -0.87953 -0.18459 -0.8737 -0.1848 -0.85874 -0.20307 C -0.84929 -0.21441 -0.85669 -0.20895 -0.84504 -0.21503 C -0.83906 -0.21378 -0.83244 -0.21441 -0.82693 -0.21105 C -0.81291 -0.20244 -0.78378 -0.16422 -0.77559 -0.15456 C -0.76661 -0.14427 -0.72551 -0.09954 -0.71811 -0.09009 C -0.70142 -0.06846 -0.68441 -0.04767 -0.66819 -0.02562 C -0.66016 -0.0147 -0.6526 -0.00336 -0.64551 0.00882 C -0.64 0.01806 -0.63102 0.03948 -0.6274 0.05103 C -0.6263 0.05481 -0.62394 0.06783 -0.62283 0.07329 C -0.62331 0.07728 -0.62252 0.08211 -0.62441 0.08526 C -0.62693 0.09009 -0.63118 0.09261 -0.63496 0.09534 C -0.64472 0.1029 -0.64661 0.10164 -0.65764 0.10353 C -0.6748 0.10143 -0.69197 0.1008 -0.70898 0.09744 C -0.74126 0.09093 -0.79591 0.06972 -0.82394 0.05712 C -0.87102 0.03591 -0.9178 0.01323 -0.96457 -0.00945 C -0.97213 -0.01323 -1.08598 -0.07161 -1.09449 -0.07791 C -1.14504 -0.11529 -1.12409 -0.09849 -1.15795 -0.12642 C -1.16157 -0.13377 -1.16882 -0.13986 -1.1685 -0.14847 C -1.16803 -0.16926 -1.15764 -0.17997 -1.14583 -0.1869 C -1.14047 -0.19005 -1.13496 -0.19257 -1.12929 -0.19488 C -1.12331 -0.1974 -1.11732 -0.19992 -1.11118 -0.20097 C -1.10157 -0.20265 -1.09197 -0.20223 -1.08236 -0.20307 C -1.05165 -0.19887 -1.02047 -0.19887 -0.99024 -0.19089 C -0.94567 -0.17934 -0.90205 -0.16254 -0.85874 -0.14448 C -0.82992 -0.13251 -0.70614 -0.07434 -0.65906 -0.04578 C -0.64 -0.03402 -0.62157 -0.02079 -0.60315 -0.00735 C -0.57811 0.01071 -0.55496 0.02793 -0.5337 0.05313 C -0.52441 0.06405 -0.51937 0.07455 -0.51244 0.08736 C -0.51197 0.09009 -0.51087 0.09261 -0.51102 0.09534 C -0.51134 0.10353 -0.51181 0.11193 -0.51402 0.1197 C -0.51543 0.12474 -0.52457 0.13167 -0.52756 0.13377 C -0.52898 0.13461 -0.53055 0.13524 -0.53213 0.13566 C -0.54756 0.14196 -0.53795 0.13839 -0.5548 0.14175 C -0.56094 0.14301 -0.56693 0.14448 -0.57291 0.14574 C -0.6052 0.14322 -0.63748 0.14196 -0.66976 0.13776 C -0.69102 0.13503 -0.71669 0.12495 -0.7378 0.1176 C -0.7463 0.11151 -0.75543 0.10668 -0.76346 0.09954 C -0.76472 0.09828 -0.76504 0.09555 -0.76488 0.09345 C -0.76409 0.08148 -0.76079 0.07518 -0.75433 0.0672 C -0.74063 0.05019 -0.7252 0.04095 -0.70756 0.03087 C -0.70047 0.02688 -0.6937 0.02205 -0.6863 0.0189 C -0.65717 0.00609 -0.61433 -0.0105 -0.58205 -0.01953 C -0.57055 -0.02268 -0.55874 -0.02436 -0.54724 -0.02751 C -0.53512 -0.03108 -0.52315 -0.03612 -0.51102 -0.03969 C -0.48819 -0.0462 -0.48425 -0.04557 -0.46268 -0.04767 C -0.45811 -0.04914 -0.45354 -0.05019 -0.44898 -0.05166 C -0.4474 -0.05229 -0.44315 -0.05481 -0.44441 -0.05376 C -0.46394 -0.03864 -0.48378 -0.02415 -0.50346 -0.00945 L -0.50346 -0.00945 C -0.57984 0.03423 -0.5474 0.01785 -0.66976 0.0672 C -0.76992 0.10752 -0.80819 0.12369 -0.89795 0.14994 C -0.93323 0.16023 -0.97197 0.17073 -1.00835 0.17598 C -1.01732 0.17745 -1.02646 0.17745 -1.03559 0.17808 C -1.0411 0.16338 -1.04 0.17262 -1.02646 0.15582 C -1.01575 0.14259 -1.00693 0.12621 -0.9948 0.1155 C -0.96472 0.08967 -0.96677 0.08967 -0.92976 0.0672 C -0.90425 0.05166 -0.87921 0.03465 -0.8526 0.02289 C -0.7989 -0.00105 -0.78394 -0.00882 -0.71953 -0.02961 L -0.67575 -0.04368 C -0.66457 -0.04746 -0.6537 -0.05271 -0.64252 -0.05586 C -0.63102 -0.0588 -0.61937 -0.05985 -0.60772 -0.06174 C -0.60866 -0.05838 -0.60929 -0.05481 -0.61071 -0.05166 C -0.62551 -0.0189 -0.65921 0.02394 -0.67575 0.03906 C -0.69496 0.05649 -0.71213 0.07854 -0.73323 0.09135 C -0.74535 0.0987 -0.75717 0.10668 -0.76945 0.11361 C -0.78299 0.12117 -0.81276 0.13461 -0.82693 0.13986 C -0.83386 0.14238 -0.8411 0.14385 -0.84803 0.14574 C -0.85417 0.14238 -0.86724 0.14448 -0.8663 0.13566 C -0.86362 0.11172 -0.81386 0.05628 -0.80425 0.04704 C -0.70173 -0.05187 -0.66567 -0.07476 -0.55181 -0.15855 C -0.52929 -0.17514 -0.50551 -0.18879 -0.48378 -0.20706 C -0.45512 -0.2312 -0.42583 -0.2543 -0.39764 -0.2795 C -0.39197 -0.28454 -0.38724 -0.29126 -0.38252 -0.29777 C -0.38126 -0.29945 -0.3778 -0.3047 -0.37953 -0.30386 C -0.41417 -0.28727 -0.46677 -0.22364 -0.48378 -0.20895 L -0.62583 -0.08799 L -0.71197 -0.01554 L -0.80126 0.06111 C -0.81118 0.06951 -0.9315 0.16674 -0.9463 0.17808 C -0.97024 0.19635 -0.99465 0.21315 -1.0189 0.23058 C -1.02094 0.23184 -1.02504 0.23457 -1.02504 0.23457 C -1.01433 0.21672 -0.98079 0.15981 -0.96756 0.14175 C -0.8748 0.01638 -0.87701 0.02919 -0.76646 -0.09807 C -0.73591 -0.13335 -0.67559 -0.20937 -0.64394 -0.24128 C -0.54661 -0.33956 -0.60378 -0.27782 -0.48835 -0.41873 C -0.4778 -0.43154 -0.4652 -0.44183 -0.45654 -0.45695 C -0.45197 -0.46493 -0.44693 -0.47249 -0.44299 -0.4811 C -0.44094 -0.4853 -0.43528 -0.49202 -0.43843 -0.49517 C -0.44173 -0.49832 -0.44598 -0.49055 -0.44898 -0.48698 C -0.46457 -0.46892 -0.4789 -0.44918 -0.49433 -0.4307 C -0.50961 -0.41285 -0.52583 -0.39626 -0.54126 -0.37841 C -0.55811 -0.35867 -0.57433 -0.33788 -0.59102 -0.31793 C -0.61118 -0.2942 -0.63134 -0.27068 -0.6515 -0.24737 C -0.6737 -0.22175 -0.69717 -0.19803 -0.71811 -0.17073 C -0.7378 -0.14511 -0.75685 -0.11886 -0.77701 -0.09408 C -0.88142 0.03402 -0.78441 -0.09996 -0.9085 0.07119 C -0.91307 0.07749 -0.91685 0.08442 -0.92063 0.09135 C -0.92236 0.0945 -0.92787 0.1029 -0.9252 0.10143 C -0.91512 0.0966 -0.87543 0.05397 -0.87228 0.05103 C -0.83449 0.01722 -0.79732 -0.01848 -0.75732 -0.04767 L -0.59559 -0.16674 C -0.56866 -0.1869 -0.54252 -0.20895 -0.51559 -0.2291 C -0.4915 -0.24716 -0.46724 -0.26417 -0.44299 -0.2816 C -0.36299 -0.33914 -0.38646 -0.31835 -0.30535 -0.39038 C -0.30205 -0.39332 -0.29354 -0.39689 -0.29638 -0.40046 C -0.29921 -0.40445 -0.30394 -0.39605 -0.30693 -0.39248 C -0.32866 -0.36644 -0.3485 -0.33767 -0.37039 -0.31184 C -0.41039 -0.26501 -0.45244 -0.22112 -0.49291 -0.17472 C -0.51795 -0.14595 -0.5422 -0.1155 -0.56693 -0.0861 C -0.63339 -0.00651 -0.70646 0.07581 -0.76047 0.1701 C -0.80567 0.24885 -0.78756 0.21483 -0.81638 0.2709 C -0.81732 0.27615 -0.81906 0.2814 -0.81937 0.28706 C -0.81953 0.28916 -0.81937 0.29273 -0.8178 0.29294 C -0.8137 0.29357 -0.80976 0.29042 -0.80583 0.28895 C -0.62094 0.13041 -0.63638 0.14994 -0.4822 -0.00126 C -0.43622 -0.04662 -0.39591 -0.09156 -0.35528 -0.14658 C -0.34488 -0.16044 -0.32803 -0.19299 -0.32803 -0.19299 C -0.32409 -0.2142 -0.32283 -0.21294 -0.35528 -0.17472 C -0.39402 -0.12915 -0.43039 -0.08001 -0.46866 -0.0336 C -0.49622 -0.00021 -0.55874 0.0693 -0.58661 0.09954 C -0.60299 0.11718 -0.62016 0.13377 -0.63638 0.15183 C -0.65906 0.17682 -0.68425 0.19845 -0.70299 0.22848 C -0.70551 0.23247 -0.7137 0.2436 -0.71055 0.24066 C -0.67417 0.20538 -0.64094 0.16422 -0.60315 0.13167 C -0.56094 0.09534 -0.51638 0.06321 -0.47622 0.02289 C -0.37181 -0.0819 -0.38362 -0.06027 -0.31748 -0.14847 C -0.30457 -0.1659 -0.29055 -0.18543 -0.28126 -0.20706 C -0.27795 -0.21462 -0.27622 -0.22322 -0.2737 -0.2312 C -0.28945 -0.2417 -0.28126 -0.23918 -0.30992 -0.21105 C -0.3463 -0.17535 -0.38157 -0.13734 -0.41732 -0.10017 L -0.65764 0.15183 C -0.68551 0.18186 -0.71291 0.21252 -0.74079 0.24255 C -0.80961 0.3173 -0.80378 0.30722 -0.86173 0.37967 C -0.87008 0.39017 -0.87795 0.40088 -0.88583 0.41201 C -0.88866 0.41579 -0.89685 0.42671 -0.89339 0.42398 C -0.85197 0.39269 -0.81323 0.35489 -0.77102 0.32528 L -0.58961 0.19824 C -0.52425 0.15141 -0.47165 0.11151 -0.41118 0.05502 C -0.36787 0.0147 -0.32205 -0.0315 -0.28567 -0.084 C -0.25496 -0.12852 -0.24598 -0.15141 -0.22378 -0.19887 C -0.21858 -0.23561 -0.2063 -0.26291 -0.21764 -0.29567 C -0.21984 -0.30176 -0.22756 -0.3068 -0.23134 -0.30974 C -0.24236 -0.30722 -0.25386 -0.30659 -0.26457 -0.30176 C -0.28299 -0.29336 -0.3611 -0.23519 -0.36583 -0.2312 C -0.41858 -0.18711 -0.47055 -0.14154 -0.52157 -0.09408 C -0.59874 -0.02247 -0.67685 0.04914 -0.74535 0.13566 C -0.75559 0.14889 -0.76441 0.16401 -0.77402 0.17808 C -0.77354 0.18879 -0.78047 0.20832 -0.77244 0.21042 C -0.7622 0.21294 -0.66661 0.17157 -0.65906 0.168 C -0.61071 0.14448 -0.5737 0.12117 -0.52756 0.08946 C -0.47906 0.05586 -0.45165 0.03654 -0.40976 -0.00945 C -0.37874 -0.04347 -0.3474 -0.07371 -0.32803 -0.12033 C -0.3252 -0.12726 -0.32409 -0.13503 -0.32205 -0.14259 C -0.32157 -0.14658 -0.31984 -0.15057 -0.32047 -0.15456 C -0.32378 -0.17598 -0.34283 -0.14931 -0.34614 -0.14658 C -0.35654 -0.13755 -0.36677 -0.12852 -0.37638 -0.11823 C -0.40614 -0.08673 -0.4348 -0.05355 -0.46409 -0.02142 C -0.52346 0.04347 -0.60126 0.12075 -0.64252 0.20034 L -0.65606 0.22638 C -0.65764 0.23247 -0.66488 0.2415 -0.66063 0.24465 C -0.64772 0.25389 -0.62535 0.23247 -0.61685 0.22449 C -0.60803 0.2163 -0.59984 0.20664 -0.59102 0.19824 C -0.56441 0.17262 -0.53102 0.14868 -0.51244 0.11151 C -0.50583 0.09807 -0.50724 0.10269 -0.50346 0.08946 C -0.50283 0.08736 -0.50047 0.08274 -0.50189 0.08337 C -0.50457 0.08463 -0.50614 0.08841 -0.50803 0.09135 C -0.52331 0.11802 -0.53827 0.14511 -0.55339 0.17199 C -0.55748 0.17934 -0.56252 0.18606 -0.56535 0.19425 C -0.56992 0.20706 -0.5748 0.21966 -0.57906 0.23247 C -0.58032 0.23646 -0.58126 0.24045 -0.58205 0.24465 C -0.58283 0.24864 -0.58205 0.25326 -0.58362 0.25662 C -0.58441 0.25851 -0.58646 0.2583 -0.58803 0.25872 C -0.5915 0.25977 -0.59512 0.25998 -0.59858 0.26082 C -0.60787 0.26481 -0.61197 0.26628 -0.62126 0.27279 C -0.62551 0.27573 -0.62945 0.27951 -0.63339 0.28287 C -0.63795 0.28706 -0.64189 0.29273 -0.64709 0.29504 C -0.6485 0.29567 -0.65008 0.29651 -0.6515 0.29714 C -0.65638 0.29861 -0.66047 0.29903 -0.6652 0.30113 C -0.66772 0.30218 -0.67024 0.30344 -0.67276 0.30512 C -0.67433 0.30617 -0.67559 0.30827 -0.67732 0.30911 C -0.67921 0.31016 -0.68126 0.31058 -0.68331 0.31121 C -0.68787 0.3152 -0.6885 0.31625 -0.69386 0.31919 C -0.69543 0.32003 -0.69685 0.32066 -0.69843 0.32129 C -0.7 0.32402 -0.70157 0.32654 -0.70299 0.32927 C -0.70724 0.33725 -0.70441 0.33326 -0.70756 0.33746 L -0.69685 0.33137 C -0.6915 0.30932 -0.69244 0.31961 -0.69244 0.30113 L -0.69244 0.30722 L -0.72409 0.3191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4.9139E-7 L 0.00016 4.9139E-7 C -0.00646 -0.00084 -0.01307 -0.00105 -0.01953 -0.0021 C -0.02472 -0.00294 -0.02961 -0.00483 -0.03465 -0.00609 C -0.07213 -0.01512 -0.05937 -0.01302 -0.08756 -0.01617 C -0.09307 -0.01764 -0.09858 -0.01911 -0.10425 -0.02016 C -0.10929 -0.02121 -0.11433 -0.02163 -0.11937 -0.02226 C -0.12693 -0.02331 -0.13748 -0.02499 -0.14504 -0.02625 C -0.15213 -0.02751 -0.15937 -0.02772 -0.16614 -0.03024 C -0.20158 -0.04389 -0.15764 -0.02751 -0.18441 -0.03633 C -0.18787 -0.03759 -0.19134 -0.03927 -0.19496 -0.04032 C -0.19843 -0.04137 -0.20205 -0.04137 -0.20551 -0.04242 C -0.20913 -0.04347 -0.2126 -0.04515 -0.21606 -0.04641 C -0.22016 -0.04788 -0.22425 -0.04893 -0.22819 -0.0504 C -0.23118 -0.05166 -0.23417 -0.05355 -0.23732 -0.0546 C -0.25181 -0.05943 -0.26724 -0.06027 -0.2811 -0.06867 C -0.31197 -0.08736 -0.28315 -0.07077 -0.31591 -0.08673 C -0.33055 -0.09387 -0.34488 -0.10227 -0.35969 -0.10899 C -0.39874 -0.12621 -0.35685 -0.10647 -0.39606 -0.12915 C -0.40142 -0.1323 -0.4074 -0.13356 -0.4126 -0.13713 C -0.41969 -0.14217 -0.43717 -0.15708 -0.44583 -0.16737 C -0.44803 -0.16989 -0.45008 -0.17262 -0.45197 -0.17556 C -0.45402 -0.17871 -0.45591 -0.18228 -0.45795 -0.18564 C -0.45591 -0.19299 -0.45669 -0.20307 -0.45197 -0.20769 C -0.43748 -0.22218 -0.41874 -0.22239 -0.40205 -0.22386 L -0.3778 -0.22596 C -0.35669 -0.22449 -0.33512 -0.22701 -0.31433 -0.22176 C -0.30898 -0.2205 -0.32425 -0.21567 -0.32945 -0.21378 C -0.33732 -0.21105 -0.34567 -0.21 -0.3537 -0.20769 C -0.39748 -0.19572 -0.36504 -0.2016 -0.41559 -0.19572 L -0.50331 -0.19761 C -0.51606 -0.19908 -0.60299 -0.22659 -0.61213 -0.22995 C -0.63402 -0.23793 -0.65591 -0.2457 -0.67717 -0.2562 C -0.72394 -0.27909 -0.77858 -0.31416 -0.82079 -0.34881 C -0.86189 -0.38262 -0.90693 -0.42923 -0.93874 -0.47795 C -0.97134 -0.52772 -0.97685 -0.55418 -0.99606 -0.61088 C -0.99811 -0.63902 -1.00472 -0.70013 -0.99921 -0.72974 C -0.99543 -0.7499 -0.98756 -0.76838 -0.97953 -0.78623 C -0.96063 -0.8276 -0.93669 -0.86351 -0.90551 -0.88892 C -0.88693 -0.90404 -0.86661 -0.91474 -0.84646 -0.92524 C -0.82315 -0.93763 -0.79984 -0.95002 -0.77543 -0.95758 C -0.75118 -0.96493 -0.72598 -0.96556 -0.70142 -0.96976 C -0.64378 -0.9664 -0.51906 -0.97354 -0.45039 -0.93532 C -0.4137 -0.91495 -0.38095 -0.8843 -0.34614 -0.85868 C -0.33323 -0.83306 -0.31433 -0.80408 -0.31433 -0.77006 C -0.31433 -0.73142 -0.31795 -0.69257 -0.32488 -0.65519 C -0.33433 -0.60479 -0.36646 -0.54431 -0.38992 -0.50609 C -0.40488 -0.48194 -0.42079 -0.45842 -0.43827 -0.43763 C -0.47638 -0.3927 -0.51858 -0.35889 -0.56535 -0.33285 C -0.61858 -0.30303 -0.63669 -0.30492 -0.69386 -0.29442 C -0.71591 -0.29505 -0.73858 -0.29106 -0.76032 -0.29652 C -0.78189 -0.30198 -0.80252 -0.31374 -0.82236 -0.32676 C -0.86158 -0.35259 -0.90142 -0.3927 -0.92819 -0.43952 C -0.94331 -0.46619 -0.95339 -0.49748 -0.96598 -0.52625 C -0.97244 -0.55712 -0.98142 -0.58736 -0.98551 -0.61907 C -0.98913 -0.64616 -0.98913 -0.67388 -0.9885 -0.7016 C -0.98803 -0.72785 -0.9874 -0.75452 -0.98252 -0.78014 C -0.97417 -0.82403 -0.95701 -0.86855 -0.93118 -0.899 C -0.90409 -0.93091 -0.88992 -0.93112 -0.85701 -0.94351 C -0.82882 -0.93532 -0.79921 -0.93364 -0.77244 -0.91915 C -0.75008 -0.90718 -0.68425 -0.82697 -0.67118 -0.80639 C -0.65291 -0.77762 -0.63795 -0.74528 -0.62268 -0.71357 C -0.58331 -0.63146 -0.57134 -0.60122 -0.55024 -0.50609 C -0.54236 -0.47102 -0.53811 -0.4349 -0.53197 -0.39921 C -0.5285 -0.28245 -0.52409 -0.27741 -0.54409 -0.14532 C -0.54646 -0.12978 -0.56047 -0.10143 -0.56976 -0.08883 C -0.57244 -0.08526 -0.57591 -0.08337 -0.5789 -0.08064 C -0.58803 -0.08673 -0.5989 -0.08925 -0.60614 -0.09891 C -0.61417 -0.10962 -0.61795 -0.12537 -0.62268 -0.13923 C -0.64126 -0.19257 -0.64976 -0.2268 -0.66047 -0.28434 C -0.66535 -0.30975 -0.66866 -0.33537 -0.6726 -0.36099 C -0.6811 -0.51428 -0.67181 -0.38346 -0.69071 -0.14931 C -0.69969 -0.03801 -0.71339 0.07245 -0.72409 0.18332 C -0.75307 0.48488 -0.72016 0.17618 -0.74819 0.43343 C -0.74866 0.45023 -0.74898 0.46703 -0.74976 0.48383 C -0.74992 0.48782 -0.75118 0.5 -0.75118 0.49601 C -0.75118 0.45149 -0.75024 0.40718 -0.74976 0.36287 C -0.75449 0.05712 -0.74409 0.0609 -0.76787 -0.1533 C -0.77228 -0.19299 -0.77606 -0.2331 -0.78299 -0.27216 C -0.80394 -0.39081 -0.79575 -0.37044 -0.8178 -0.41936 C -0.82724 -0.39837 -0.82409 -0.40739 -0.83134 -0.36708 C -0.84126 -0.31248 -0.8515 -0.24192 -0.85858 -0.18753 C -0.86693 -0.12243 -0.88284 0.00798 -0.88284 0.00798 C -0.88221 0.04956 -0.88425 0.09156 -0.88126 0.13292 C -0.88063 0.1409 -0.87669 0.11843 -0.87528 0.11087 C -0.87008 0.08421 -0.86567 0.05712 -0.86158 0.03024 C -0.85606 -0.00735 -0.8515 -0.04515 -0.84646 -0.08274 C -0.84441 -0.12852 -0.84299 -0.17409 -0.84047 -0.21987 C -0.83795 -0.26565 -0.83339 -0.31122 -0.83134 -0.357 C -0.82929 -0.40467 -0.82945 -0.45233 -0.82835 -0.5 C -0.8274 -0.54116 -0.8263 -0.58211 -0.82535 -0.62306 C -0.8148 -0.51113 -0.8115 -0.45233 -0.79055 -0.33873 C -0.77528 -0.2562 -0.74032 -0.1197 -0.71496 -0.04242 C -0.68929 0.03612 -0.66425 0.10184 -0.61969 0.16316 C -0.59354 0.19928 -0.59197 0.19676 -0.56677 0.20348 C -0.56284 0.20159 -0.55764 0.2018 -0.55465 0.1976 C -0.54252 0.17912 -0.52787 0.09471 -0.52756 0.09261 C -0.52504 0.06237 -0.52158 0.03234 -0.52 0.00189 C -0.51417 -0.10689 -0.51717 -0.22155 -0.52441 -0.32865 C -0.5274 -0.37044 -0.54221 -0.43469 -0.55323 -0.47585 C -0.55969 -0.5 -0.55559 -0.49643 -0.56677 -0.5 C -0.56835 -0.49874 -0.57039 -0.49811 -0.57134 -0.49601 C -0.58409 -0.46535 -0.59039 -0.42587 -0.59559 -0.39333 C -0.62488 -0.20979 -0.62 -0.24486 -0.63339 -0.105 C -0.63276 -0.05712 -0.63307 -0.00945 -0.63181 0.03822 C -0.63118 0.06069 -0.63134 0.05796 -0.62425 0.07056 C -0.62268 0.06174 -0.62063 0.05313 -0.61969 0.04431 C -0.61008 -0.04431 -0.61197 -0.04704 -0.60913 -0.14112 C -0.61386 -0.35805 -0.6063 -0.41222 -0.62425 -0.57056 C -0.62535 -0.58022 -0.62724 -0.58946 -0.62882 -0.59891 C -0.64961 -0.50189 -0.6389 -0.55838 -0.60913 -0.32277 C -0.60299 -0.27363 -0.57291 -0.16569 -0.55622 -0.11907 C -0.53858 -0.06951 -0.53087 -0.05145 -0.50488 -0.01827 C -0.4926 -0.00252 -0.4948 -0.00441 -0.4852 4.9139E-7 C -0.48315 -0.00273 -0.48032 -0.00462 -0.47921 -0.00819 C -0.47575 -0.01869 -0.47512 -0.04746 -0.47465 -0.05649 C -0.47339 -0.02919 -0.4715 0.01533 -0.4685 0.03822 C -0.46567 0.06069 -0.45984 0.08232 -0.45654 0.10478 L -0.45496 0.11486 C -0.45449 0.10268 -0.45449 0.09051 -0.45339 0.07854 C -0.45244 0.06699 -0.45024 0.05565 -0.44898 0.04431 C -0.44724 0.03087 -0.44583 0.01743 -0.44441 0.00399 C -0.44394 -0.00756 -0.44347 -0.0189 -0.44284 -0.03024 C -0.44205 -0.04683 -0.4411 -0.05838 -0.43984 -0.07476 C -0.43732 -0.05292 -0.43543 -0.03129 -0.43071 -0.01008 C -0.42504 0.01596 -0.42646 0.00525 -0.42016 0.02415 C -0.41953 0.02604 -0.41937 0.02835 -0.41874 0.03024 C -0.41685 0.03444 -0.41465 0.03822 -0.4126 0.04221 C -0.39764 0.23645 -0.41685 0.01323 -0.39606 0.18941 C -0.39417 0.20474 -0.39543 0.2207 -0.39291 0.23582 C -0.39039 0.25115 -0.38095 0.28013 -0.38095 0.28013 C -0.38032 0.27341 -0.37953 0.26669 -0.37937 0.25997 C -0.37843 0.21902 -0.38016 0.17786 -0.3778 0.13712 C -0.37748 0.13061 -0.37465 0.14909 -0.37339 0.15518 C -0.37102 0.16526 -0.37276 0.16274 -0.36882 0.17324 C -0.36803 0.17555 -0.36677 0.17744 -0.36583 0.17933 C -0.36221 0.17534 -0.35701 0.17282 -0.35512 0.16736 C -0.34614 0.14048 -0.34095 0.0735 -0.33858 0.0504 C -0.33953 0.02478 -0.33937 -0.00084 -0.34158 -0.02625 C -0.34189 -0.03024 -0.34472 -0.03276 -0.34614 -0.03633 C -0.34724 -0.03969 -0.34819 -0.04305 -0.34913 -0.04641 C -0.36488 -0.03066 -0.35449 -0.04347 -0.36583 0.00588 C -0.36724 0.0126 -0.38315 0.08274 -0.38394 0.08862 C -0.39118 0.1472 -0.38756 0.12095 -0.39449 0.16736 C -0.39496 0.1766 -0.39543 0.18605 -0.39606 0.1955 C -0.39638 0.20348 -0.40063 0.22658 -0.39748 0.21965 C -0.39291 0.20957 -0.39354 0.19676 -0.3915 0.18542 C -0.39102 0.16652 -0.38976 0.14783 -0.38992 0.12893 C -0.39244 -0.15582 -0.36646 -0.06993 -0.39906 -0.17136 C -0.4063 -0.147 -0.40032 -0.16905 -0.40803 -0.11907 C -0.4189 -0.04935 -0.41984 -0.05817 -0.4263 0.01407 C -0.42819 0.03675 -0.42898 0.05985 -0.43071 0.08253 C -0.4326 0.10541 -0.4348 0.1283 -0.43685 0.15119 C -0.43732 0.16463 -0.43764 0.17807 -0.43827 0.19151 C -0.43874 0.20012 -0.4389 0.22637 -0.43984 0.21776 C -0.44173 0.1997 -0.44063 0.18143 -0.44142 0.16316 C -0.44173 0.1556 -0.44882 -0.0063 -0.45197 -0.03843 C -0.45465 -0.06678 -0.45827 -0.09492 -0.46252 -0.12306 C -0.47055 -0.1764 -0.48189 -0.23436 -0.49417 -0.28644 C -0.51669 -0.38031 -0.50646 -0.35448 -0.52756 -0.40131 C -0.52898 -0.39921 -0.5315 -0.39795 -0.53197 -0.39522 C -0.53417 -0.38283 -0.53386 -0.3696 -0.53512 -0.357 C -0.53701 -0.336 -0.53906 -0.31521 -0.5411 -0.29442 C -0.54158 -0.27216 -0.54189 -0.25011 -0.54268 -0.22785 C -0.54347 -0.2037 -0.54551 -0.17955 -0.54567 -0.1554 C -0.54661 -0.03003 -0.55433 -0.06468 -0.5411 -0.01218 C -0.54221 -0.02772 -0.54299 -0.04116 -0.54567 -0.05649 C -0.54772 -0.06867 -0.55087 -0.08064 -0.55323 -0.09282 C -0.56409 -0.14784 -0.56126 -0.147 -0.58047 -0.22386 C -0.58567 -0.24465 -0.58378 -0.23583 -0.58646 -0.25011 C -0.58976 -0.21882 -0.58882 -0.23457 -0.58646 -0.17955 C -0.5863 -0.17409 -0.58551 -0.16884 -0.58488 -0.16338 C -0.58378 -0.15183 -0.58378 -0.15309 -0.58189 -0.14322 C -0.58142 -0.14658 -0.58047 -0.14994 -0.58047 -0.1533 C -0.58047 -0.18081 -0.58315 -0.26355 -0.58189 -0.23604 C -0.58032 -0.19635 -0.58158 -0.15645 -0.5789 -0.11697 C -0.57748 -0.09576 -0.56976 -0.07938 -0.56378 -0.06048 C -0.55433 -0.03066 -0.56331 -0.05544 -0.55622 -0.03633 C -0.54535 -0.0945 -0.55354 -0.04725 -0.56378 -0.19971 C -0.57118 -0.30912 -0.57685 -0.33474 -0.59402 -0.46178 C -0.59732 -0.48677 -0.59921 -0.51218 -0.60457 -0.53633 C -0.61134 -0.56657 -0.61543 -0.58736 -0.62268 -0.61508 C -0.62362 -0.61844 -0.62472 -0.6218 -0.62583 -0.62516 C -0.62724 -0.59954 -0.63024 -0.57413 -0.63024 -0.54851 C -0.63071 -0.46514 -0.62976 -0.38178 -0.62724 -0.29841 C -0.62677 -0.28287 -0.62362 -0.26754 -0.62126 -0.252 C -0.61827 -0.23247 -0.61386 -0.21273 -0.60913 -0.19362 C -0.60567 -0.21189 -0.60677 -0.20265 -0.61071 -0.23604 C -0.61354 -0.26103 -0.62378 -0.32403 -0.62724 -0.34293 C -0.63496 -0.38493 -0.64425 -0.42671 -0.65449 -0.46787 C -0.6663 -0.51491 -0.66866 -0.52331 -0.68315 -0.56468 C -0.69165 -0.58862 -0.68976 -0.58379 -0.69827 -0.6008 C -0.69937 -0.59408 -0.70079 -0.58757 -0.70142 -0.58064 C -0.70221 -0.57014 -0.70252 -0.55922 -0.70284 -0.54851 C -0.70394 -0.5168 -0.70488 -0.4853 -0.70583 -0.4538 C -0.70488 -0.3927 -0.70677 -0.37275 -0.70142 -0.32277 C -0.69921 -0.30261 -0.70079 -0.30744 -0.69528 -0.29652 C -0.69244 -0.31584 -0.6937 -0.30135 -0.69685 -0.33285 C -0.69795 -0.34419 -0.69811 -0.35574 -0.69984 -0.36708 C -0.70535 -0.40257 -0.70976 -0.41117 -0.71654 -0.44372 C -0.72079 -0.4643 -0.7178 -0.46787 -0.72709 -0.48194 C -0.72819 -0.48383 -0.73008 -0.48467 -0.73165 -0.48593 C -0.7348 -0.46451 -0.73701 -0.45422 -0.73165 -0.42545 C -0.72992 -0.41684 -0.72961 -0.44288 -0.7285 -0.4517 C -0.72913 -0.48131 -0.72913 -0.51092 -0.73008 -0.54032 C -0.73024 -0.54326 -0.72961 -0.54935 -0.73165 -0.54851 C -0.73417 -0.54725 -0.73354 -0.54179 -0.73465 -0.53843 C -0.73512 -0.52688 -0.73543 -0.51554 -0.73606 -0.5042 C -0.73732 -0.4853 -0.74079 -0.46661 -0.74063 -0.44771 C -0.73984 -0.36351 -0.73732 -0.27951 -0.73307 -0.19572 C -0.73228 -0.17913 -0.72882 -0.16317 -0.72551 -0.14721 C -0.72315 -0.13566 -0.71465 -0.11424 -0.71039 -0.1029 C -0.70661 -0.16359 -0.70772 -0.13083 -0.71496 -0.24402 C -0.72331 -0.37422 -0.72032 -0.31185 -0.73764 -0.44771 C -0.75512 -0.58526 -0.7463 -0.56825 -0.77843 -0.73184 C -0.79559 -0.81941 -0.78535 -0.79043 -0.79811 -0.82445 C -0.8074 -0.74948 -0.80268 -0.79274 -0.79811 -0.61697 C -0.79732 -0.584 -0.79449 -0.55103 -0.79213 -0.51827 C -0.78661 -0.44561 -0.78142 -0.39165 -0.76945 -0.32067 C -0.75874 -0.25746 -0.75291 -0.23373 -0.73465 -0.17745 C -0.72457 -0.14658 -0.72661 -0.15183 -0.71496 -0.13314 C -0.70961 -0.15435 -0.71307 -0.1386 -0.71496 -0.18753 C -0.71606 -0.21672 -0.71811 -0.24045 -0.72252 -0.27027 C -0.72409 -0.28098 -0.7252 -0.29232 -0.7285 -0.30261 C -0.72929 -0.30471 -0.73055 -0.3066 -0.73165 -0.30849 C -0.73055 -0.29652 -0.72992 -0.28434 -0.7285 -0.27216 C -0.72425 -0.23247 -0.71134 -0.15981 -0.70441 -0.13524 C -0.68976 -0.08316 -0.68409 -0.0483 -0.66362 -0.00609 C -0.6611 -0.00084 -0.65748 0.00315 -0.65449 0.00798 C -0.65291 0.0105 -0.6515 0.01344 -0.64992 0.01596 C -0.6485 0.00924 -0.64598 0.00294 -0.64535 -0.0042 C -0.64347 -0.02478 -0.64236 -0.06657 -0.64236 -0.06657 C -0.64189 -0.09681 -0.64173 -0.12705 -0.64095 -0.15729 C -0.64079 -0.16275 -0.64347 -0.17346 -0.63937 -0.17346 C -0.63528 -0.17346 -0.63717 -0.16275 -0.63638 -0.15729 C -0.63417 -0.14385 -0.63354 -0.12999 -0.63024 -0.11697 C -0.61654 -0.06153 -0.60095 -0.00567 -0.58047 0.0462 C -0.55701 0.10562 -0.56614 0.09156 -0.54709 0.11696 C -0.53323 0.06111 -0.54331 0.10583 -0.54567 -0.03444 C -0.54614 -0.06636 -0.54803 -0.08883 -0.55024 -0.12096 C -0.55055 -0.13545 -0.55339 -0.18837 -0.55024 -0.20769 C -0.54976 -0.20979 -0.54709 -0.20916 -0.54567 -0.20979 C -0.53339 -0.18249 -0.54929 -0.21609 -0.53512 -0.19152 C -0.53087 -0.18438 -0.5315 -0.18039 -0.52598 -0.17556 C -0.52472 -0.1743 -0.52299 -0.17409 -0.52142 -0.17346 C -0.51024 -0.19614 -0.51575 -0.18186 -0.50929 -0.22386 C -0.5063 -0.24465 -0.50331 -0.26544 -0.50032 -0.28644 C -0.49874 -0.29715 -0.49764 -0.30807 -0.49575 -0.31857 C -0.49417 -0.32739 -0.4926 -0.336 -0.49118 -0.34482 C -0.49008 -0.35217 -0.48913 -0.35952 -0.48819 -0.36708 C -0.4852 -0.3927 -0.48835 -0.37443 -0.4852 -0.39123 C -0.47937 -0.3759 -0.48299 -0.38766 -0.48063 -0.36099 C -0.47984 -0.35091 -0.47906 -0.34062 -0.47764 -0.33075 C -0.47606 -0.31983 -0.47339 -0.30933 -0.47165 -0.29841 C -0.46724 -0.27174 -0.46567 -0.24402 -0.45953 -0.21777 C -0.45654 -0.20496 -0.45323 -0.19236 -0.45039 -0.17955 C -0.44362 -0.14847 -0.44299 -0.14196 -0.43827 -0.11298 C -0.4378 -0.10626 -0.43764 -0.09954 -0.43685 -0.09282 C -0.43559 -0.08274 -0.43087 -0.07308 -0.43528 -0.06258 C -0.43732 -0.05775 -0.45055 -0.0567 -0.45197 -0.05649 C -0.47417 -0.05922 -0.49638 -0.06048 -0.51843 -0.06468 C -0.5474 -0.07014 -0.58551 -0.08694 -0.61213 -0.09891 C -0.62945 -0.10647 -0.64693 -0.11319 -0.66362 -0.12306 C -0.69339 -0.1407 -0.74173 -0.16632 -0.76787 -0.2037 C -0.77811 -0.2184 -0.78535 -0.24045 -0.79213 -0.25809 C -0.79354 -0.28455 -0.79622 -0.3129 -0.79055 -0.33873 C -0.78268 -0.37485 -0.77685 -0.37506 -0.76189 -0.39333 C -0.75244 -0.40467 -0.75984 -0.39921 -0.74819 -0.40529 C -0.74221 -0.40404 -0.73559 -0.40467 -0.73008 -0.40131 C -0.71606 -0.3927 -0.68693 -0.35448 -0.67874 -0.34482 C -0.66976 -0.33453 -0.62866 -0.2898 -0.62126 -0.28035 C -0.60457 -0.25872 -0.58756 -0.23793 -0.57134 -0.21588 C -0.56331 -0.20496 -0.55575 -0.19362 -0.54866 -0.18144 C -0.54315 -0.1722 -0.53417 -0.15078 -0.53055 -0.13923 C -0.52945 -0.13545 -0.52709 -0.12243 -0.52598 -0.11697 C -0.52646 -0.11298 -0.52567 -0.10815 -0.52756 -0.105 C -0.53008 -0.10017 -0.53433 -0.09765 -0.53811 -0.09492 C -0.54787 -0.08736 -0.54976 -0.08862 -0.56079 -0.08673 C -0.57795 -0.08883 -0.59512 -0.08946 -0.61213 -0.09282 C -0.64441 -0.09933 -0.69906 -0.12054 -0.72709 -0.13314 C -0.77417 -0.15435 -0.82095 -0.17703 -0.86772 -0.19971 C -0.87528 -0.20349 -0.98913 -0.26187 -0.99764 -0.26817 C -1.04819 -0.30555 -1.02724 -0.28875 -1.0611 -0.31668 C -1.06472 -0.32403 -1.07197 -0.33012 -1.07165 -0.33873 C -1.07118 -0.35952 -1.06079 -0.37023 -1.04898 -0.37716 C -1.04362 -0.38031 -1.03811 -0.38283 -1.03244 -0.38514 C -1.02646 -0.38766 -1.02047 -0.39018 -1.01433 -0.39123 C -1.00472 -0.39291 -0.99512 -0.39249 -0.98551 -0.39333 C -0.9548 -0.38913 -0.92362 -0.38913 -0.89339 -0.38115 C -0.84882 -0.3696 -0.8052 -0.3528 -0.76189 -0.33474 C -0.73307 -0.32277 -0.60929 -0.2646 -0.56221 -0.23604 C -0.54315 -0.22428 -0.52472 -0.21105 -0.5063 -0.19761 C -0.48126 -0.17955 -0.45811 -0.16233 -0.43685 -0.13713 C -0.42756 -0.12621 -0.42252 -0.11571 -0.41559 -0.1029 C -0.41512 -0.10017 -0.41402 -0.09765 -0.41417 -0.09492 C -0.41449 -0.08673 -0.41496 -0.07833 -0.41717 -0.07056 C -0.41858 -0.06552 -0.42772 -0.05859 -0.43071 -0.05649 C -0.43213 -0.05565 -0.4337 -0.05502 -0.43528 -0.0546 C -0.45071 -0.0483 -0.4411 -0.05187 -0.45795 -0.04851 C -0.46409 -0.04725 -0.47008 -0.04578 -0.47606 -0.04452 C -0.50835 -0.04704 -0.54063 -0.0483 -0.57291 -0.0525 C -0.59417 -0.05523 -0.61984 -0.06531 -0.64095 -0.07266 C -0.64945 -0.07875 -0.65858 -0.08358 -0.66661 -0.09072 C -0.66787 -0.09198 -0.66819 -0.09471 -0.66803 -0.09681 C -0.66724 -0.10878 -0.66394 -0.11508 -0.65748 -0.12306 C -0.64378 -0.14007 -0.62835 -0.14931 -0.61071 -0.15939 C -0.60362 -0.16338 -0.59685 -0.16821 -0.58945 -0.17136 C -0.56032 -0.18417 -0.51748 -0.20076 -0.4852 -0.20979 C -0.4737 -0.21294 -0.46189 -0.21462 -0.45039 -0.21777 C -0.43827 -0.22134 -0.4263 -0.22638 -0.41417 -0.22995 C -0.39134 -0.23646 -0.3874 -0.23583 -0.36583 -0.23793 C -0.36126 -0.2394 -0.35669 -0.24045 -0.35213 -0.24192 C -0.35055 -0.24255 -0.3463 -0.24507 -0.34756 -0.24402 C -0.36709 -0.2289 -0.38693 -0.21441 -0.40661 -0.19971 L -0.40661 -0.19971 C -0.48299 -0.15603 -0.45055 -0.17241 -0.57291 -0.12306 C -0.67307 -0.08274 -0.71134 -0.06657 -0.8011 -0.04032 C -0.83638 -0.03003 -0.87512 -0.01953 -0.9115 -0.01428 C -0.92047 -0.01281 -0.92961 -0.01281 -0.93874 -0.01218 C -0.94425 -0.02688 -0.94315 -0.01764 -0.92961 -0.03444 C -0.9189 -0.04767 -0.91008 -0.06405 -0.89795 -0.07476 C -0.86787 -0.10059 -0.86992 -0.10059 -0.83291 -0.12306 C -0.8074 -0.1386 -0.78236 -0.15561 -0.75575 -0.16737 C -0.70205 -0.19131 -0.68709 -0.19908 -0.62268 -0.21987 L -0.5789 -0.23394 C -0.56772 -0.23772 -0.55685 -0.24297 -0.54567 -0.24612 C -0.53417 -0.24906 -0.52252 -0.25011 -0.51087 -0.252 C -0.51181 -0.24864 -0.51244 -0.24507 -0.51386 -0.24192 C -0.52866 -0.20916 -0.56236 -0.16632 -0.5789 -0.1512 C -0.59811 -0.13377 -0.61528 -0.11172 -0.63638 -0.09891 C -0.6485 -0.09156 -0.66032 -0.08358 -0.6726 -0.07665 C -0.68614 -0.06909 -0.71591 -0.05565 -0.73008 -0.0504 C -0.73701 -0.04788 -0.74425 -0.04641 -0.75118 -0.04452 C -0.75732 -0.04788 -0.77039 -0.04578 -0.76945 -0.0546 C -0.76677 -0.07854 -0.71701 -0.13398 -0.7074 -0.14322 C -0.60488 -0.24213 -0.56882 -0.26502 -0.45496 -0.34881 C -0.43244 -0.3654 -0.40866 -0.37905 -0.38693 -0.39732 C -0.35827 -0.42146 -0.32898 -0.44456 -0.30079 -0.46976 C -0.29512 -0.4748 -0.29039 -0.48152 -0.28567 -0.48803 C -0.28441 -0.48971 -0.28095 -0.49496 -0.28268 -0.49412 C -0.31732 -0.47753 -0.36992 -0.4139 -0.38693 -0.39921 L -0.52898 -0.27825 L -0.61512 -0.2058 L -0.70441 -0.12915 C -0.71433 -0.12075 -0.83465 -0.02352 -0.84945 -0.01218 C -0.87339 0.00609 -0.8978 0.02289 -0.92205 0.04032 C -0.92409 0.04158 -0.92819 0.04431 -0.92819 0.04431 C -0.91748 0.02646 -0.88394 -0.03045 -0.87071 -0.04851 C -0.77795 -0.17388 -0.78016 -0.16107 -0.66961 -0.28833 C -0.63906 -0.32361 -0.57874 -0.39963 -0.54709 -0.43154 C -0.44976 -0.52982 -0.50693 -0.46808 -0.3915 -0.60899 C -0.38095 -0.6218 -0.36835 -0.63209 -0.35969 -0.64721 C -0.35512 -0.65519 -0.35008 -0.66275 -0.34614 -0.67136 C -0.34409 -0.67556 -0.33843 -0.68228 -0.34158 -0.68543 C -0.34488 -0.68858 -0.34913 -0.68081 -0.35213 -0.67724 C -0.36772 -0.65918 -0.38205 -0.63944 -0.39748 -0.62096 C -0.41276 -0.60311 -0.42898 -0.58652 -0.44441 -0.56867 C -0.46126 -0.54893 -0.47748 -0.52814 -0.49417 -0.50819 C -0.51433 -0.48446 -0.53449 -0.46094 -0.55465 -0.43763 C -0.57685 -0.41201 -0.60032 -0.38829 -0.62126 -0.36099 C -0.64095 -0.33537 -0.66 -0.30912 -0.68016 -0.28434 C -0.78457 -0.15624 -0.68756 -0.29022 -0.81165 -0.11907 C -0.81622 -0.11277 -0.82 -0.10584 -0.82378 -0.09891 C -0.82551 -0.09576 -0.83102 -0.08736 -0.82835 -0.08883 C -0.81827 -0.09366 -0.77858 -0.13629 -0.77543 -0.13923 C -0.73764 -0.17304 -0.70047 -0.20874 -0.66047 -0.23793 L -0.49874 -0.357 C -0.47181 -0.37716 -0.44567 -0.39921 -0.41874 -0.41936 C -0.39465 -0.43742 -0.37039 -0.45443 -0.34614 -0.47186 C -0.26614 -0.5294 -0.28961 -0.50861 -0.2085 -0.58064 C -0.2052 -0.58358 -0.19669 -0.58715 -0.19953 -0.59072 C -0.20236 -0.59471 -0.20709 -0.58631 -0.21008 -0.58274 C -0.23181 -0.5567 -0.25165 -0.52793 -0.27354 -0.5021 C -0.31354 -0.45527 -0.35559 -0.41138 -0.39606 -0.36498 C -0.4211 -0.33621 -0.44535 -0.30576 -0.47008 -0.27636 C -0.53654 -0.19677 -0.60961 -0.11445 -0.66362 -0.02016 C -0.70882 0.05859 -0.69071 0.02457 -0.71953 0.08064 C -0.72047 0.08589 -0.72221 0.09114 -0.72252 0.0968 C -0.72268 0.0989 -0.72252 0.10247 -0.72095 0.10268 C -0.71685 0.10331 -0.71291 0.10016 -0.70898 0.09869 C -0.52409 -0.05985 -0.53953 -0.04032 -0.38535 -0.19152 C -0.33937 -0.23688 -0.29906 -0.28182 -0.25843 -0.33684 C -0.24803 -0.3507 -0.23118 -0.38325 -0.23118 -0.38325 C -0.22724 -0.40446 -0.22598 -0.4032 -0.25843 -0.36498 C -0.29717 -0.31941 -0.33354 -0.27027 -0.37181 -0.22386 C -0.39937 -0.19047 -0.46189 -0.12096 -0.48976 -0.09072 C -0.50614 -0.07308 -0.52331 -0.05649 -0.53953 -0.03843 C -0.56221 -0.01344 -0.5874 0.00819 -0.60614 0.03822 C -0.60866 0.04221 -0.61685 0.05334 -0.6137 0.0504 C -0.57732 0.01512 -0.54409 -0.02604 -0.5063 -0.05859 C -0.46409 -0.09492 -0.41953 -0.12705 -0.37937 -0.16737 C -0.27496 -0.27216 -0.28677 -0.25053 -0.22063 -0.33873 C -0.20772 -0.35616 -0.1937 -0.37569 -0.18441 -0.39732 C -0.1811 -0.40488 -0.17937 -0.41348 -0.17685 -0.42146 C -0.1926 -0.43196 -0.18441 -0.42944 -0.21307 -0.40131 C -0.24945 -0.36561 -0.28472 -0.3276 -0.32047 -0.29043 L -0.56079 -0.03843 C -0.58866 -0.0084 -0.61606 0.02226 -0.64394 0.05229 C -0.71276 0.12704 -0.70693 0.11696 -0.76488 0.18941 C -0.77323 0.19991 -0.7811 0.21062 -0.78898 0.22175 C -0.79181 0.22553 -0.8 0.23645 -0.79654 0.23372 C -0.75512 0.20243 -0.71638 0.16463 -0.67417 0.13502 L -0.49276 0.00798 C -0.4274 -0.03885 -0.3748 -0.07875 -0.31433 -0.13524 C -0.27102 -0.17556 -0.2252 -0.22176 -0.18882 -0.27426 C -0.15811 -0.31878 -0.14913 -0.34167 -0.12693 -0.38913 C -0.12173 -0.42587 -0.10945 -0.45317 -0.12079 -0.48593 C -0.12299 -0.49202 -0.13071 -0.49706 -0.13449 -0.5 C -0.14551 -0.49748 -0.15701 -0.49685 -0.16772 -0.49202 C -0.18614 -0.48362 -0.26425 -0.42545 -0.26898 -0.42146 C -0.32173 -0.37737 -0.3737 -0.3318 -0.42472 -0.28434 C -0.50189 -0.21273 -0.58 -0.14112 -0.6485 -0.0546 C -0.65874 -0.04137 -0.66756 -0.02625 -0.67717 -0.01218 C -0.67669 -0.00147 -0.68362 0.01806 -0.67559 0.02016 C -0.66535 0.02268 -0.56976 -0.01869 -0.56221 -0.02226 C -0.51386 -0.04578 -0.47685 -0.06909 -0.43071 -0.1008 C -0.38221 -0.1344 -0.3548 -0.15372 -0.31291 -0.19971 C -0.28189 -0.23373 -0.25055 -0.26397 -0.23118 -0.31059 C -0.22835 -0.31752 -0.22724 -0.32529 -0.2252 -0.33285 C -0.22472 -0.33684 -0.22299 -0.34083 -0.22362 -0.34482 C -0.22693 -0.36624 -0.24598 -0.33957 -0.24929 -0.33684 C -0.25969 -0.32781 -0.26992 -0.31878 -0.27953 -0.30849 C -0.30929 -0.27699 -0.33795 -0.24381 -0.36724 -0.21168 C -0.42661 -0.14679 -0.50441 -0.06951 -0.54567 0.01008 L -0.55921 0.03612 C -0.56079 0.04221 -0.56803 0.05124 -0.56378 0.05439 C -0.55087 0.06363 -0.5285 0.04221 -0.52 0.03423 C -0.51118 0.02604 -0.50299 0.01638 -0.49417 0.00798 C -0.46756 -0.01764 -0.43417 -0.04158 -0.41559 -0.07875 C -0.40898 -0.09219 -0.41039 -0.08757 -0.40661 -0.1008 C -0.40598 -0.1029 -0.40362 -0.10752 -0.40504 -0.10689 C -0.40772 -0.10563 -0.40929 -0.10185 -0.41118 -0.09891 C -0.42646 -0.07224 -0.44142 -0.04515 -0.45654 -0.01827 C -0.46063 -0.01092 -0.46567 -0.0042 -0.4685 0.00399 C -0.47307 0.0168 -0.47795 0.0294 -0.48221 0.04221 C -0.48347 0.0462 -0.48441 0.05019 -0.4852 0.05439 C -0.48598 0.05838 -0.4852 0.063 -0.48677 0.06636 C -0.48756 0.06825 -0.48961 0.06804 -0.49118 0.06846 C -0.49465 0.06951 -0.49827 0.06972 -0.50173 0.07056 C -0.51102 0.07455 -0.51512 0.07602 -0.52441 0.08253 C -0.52866 0.08547 -0.5326 0.08925 -0.53654 0.09261 C -0.5411 0.0968 -0.54504 0.10247 -0.55024 0.10478 C -0.55165 0.10541 -0.55323 0.10625 -0.55465 0.10688 C -0.55953 0.10835 -0.56362 0.10877 -0.56835 0.11087 C -0.57087 0.11192 -0.57339 0.11318 -0.57591 0.11486 C -0.57748 0.11591 -0.57874 0.11801 -0.58047 0.11885 C -0.58236 0.1199 -0.58441 0.12032 -0.58646 0.12095 C -0.59102 0.12494 -0.59165 0.12599 -0.59701 0.12893 C -0.59858 0.12977 -0.6 0.1304 -0.60158 0.13103 C -0.60315 0.13376 -0.60472 0.13628 -0.60614 0.13901 C -0.61039 0.14699 -0.60756 0.143 -0.61071 0.1472 L -0.6 0.14111 C -0.59465 0.11906 -0.59559 0.12935 -0.59559 0.11087 L -0.59559 0.11696 L -0.62724 0.1289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文鼎中特毛楷</vt:lpstr>
      <vt:lpstr>文鼎粗毛楷</vt:lpstr>
      <vt:lpstr>文鼎超顏楷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2019-11-04T03:10:17Z</dcterms:modified>
  <dc:language>zh-TW</dc:language>
</cp:coreProperties>
</file>