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ACED"/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3E56CE-234E-403F-A1E7-B065037EAC1E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4CBF9-EC56-46EC-B1E8-21518537B9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806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4CBF9-EC56-46EC-B1E8-21518537B96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661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0" y="3149640"/>
            <a:ext cx="985284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43000" y="685800"/>
            <a:ext cx="7147560" cy="1935480"/>
          </a:xfrm>
          <a:prstGeom prst="wedgeEllipseCallout">
            <a:avLst>
              <a:gd name="adj1" fmla="val -35758"/>
              <a:gd name="adj2" fmla="val 86909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你們知道「一」開頭的成語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嗎</a:t>
            </a:r>
            <a:r>
              <a:rPr lang="zh-TW" altLang="en-US" dirty="0"/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3118320"/>
            <a:ext cx="2393640" cy="346968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937080" y="838200"/>
            <a:ext cx="2468880" cy="1798320"/>
          </a:xfrm>
          <a:prstGeom prst="wedgeRoundRectCallout">
            <a:avLst>
              <a:gd name="adj1" fmla="val -17129"/>
              <a:gd name="adj2" fmla="val 80297"/>
              <a:gd name="adj3" fmla="val 16667"/>
            </a:avLst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一見如故</a:t>
            </a:r>
          </a:p>
        </p:txBody>
      </p:sp>
      <p:sp>
        <p:nvSpPr>
          <p:cNvPr id="10" name="圓角矩形圖說文字 9"/>
          <p:cNvSpPr/>
          <p:nvPr/>
        </p:nvSpPr>
        <p:spPr>
          <a:xfrm>
            <a:off x="4079880" y="838200"/>
            <a:ext cx="2468880" cy="1798320"/>
          </a:xfrm>
          <a:prstGeom prst="wedgeRoundRectCallout">
            <a:avLst/>
          </a:prstGeom>
          <a:solidFill>
            <a:srgbClr val="EE8BFF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一鼓作氣</a:t>
            </a:r>
          </a:p>
        </p:txBody>
      </p:sp>
      <p:sp>
        <p:nvSpPr>
          <p:cNvPr id="11" name="圓角矩形圖說文字 10"/>
          <p:cNvSpPr/>
          <p:nvPr/>
        </p:nvSpPr>
        <p:spPr>
          <a:xfrm>
            <a:off x="7135920" y="838200"/>
            <a:ext cx="2468880" cy="1798320"/>
          </a:xfrm>
          <a:prstGeom prst="wedgeRoundRectCallout">
            <a:avLst/>
          </a:prstGeom>
          <a:solidFill>
            <a:srgbClr val="FFC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493520" y="2339460"/>
            <a:ext cx="350628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97640" y="259080"/>
            <a:ext cx="5166360" cy="1935480"/>
          </a:xfrm>
          <a:prstGeom prst="wedgeEllipseCallout">
            <a:avLst>
              <a:gd name="adj1" fmla="val 6662"/>
              <a:gd name="adj2" fmla="val 8139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小熊，那你呢</a:t>
            </a:r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快點</a:t>
            </a:r>
            <a:r>
              <a:rPr lang="en-US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5" name="橢圓形圖說文字 4"/>
          <p:cNvSpPr/>
          <p:nvPr/>
        </p:nvSpPr>
        <p:spPr>
          <a:xfrm>
            <a:off x="5974080" y="403980"/>
            <a:ext cx="3946680" cy="1935480"/>
          </a:xfrm>
          <a:prstGeom prst="wedgeEllipseCallout">
            <a:avLst>
              <a:gd name="adj1" fmla="val -16121"/>
              <a:gd name="adj2" fmla="val 74310"/>
            </a:avLst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我想想</a:t>
            </a:r>
            <a:r>
              <a:rPr lang="en-US" altLang="zh-TW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...</a:t>
            </a:r>
            <a:endParaRPr lang="en-US" altLang="zh-TW" sz="36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856560" y="2211517"/>
            <a:ext cx="4445280" cy="4881437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908600" y="2678237"/>
            <a:ext cx="4799520" cy="46512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974080" y="403980"/>
            <a:ext cx="3946680" cy="1935480"/>
          </a:xfrm>
          <a:prstGeom prst="wedgeEllipseCallout">
            <a:avLst>
              <a:gd name="adj1" fmla="val -16121"/>
              <a:gd name="adj2" fmla="val 74310"/>
            </a:avLst>
          </a:prstGeom>
          <a:solidFill>
            <a:schemeClr val="bg2">
              <a:lumMod val="50000"/>
            </a:schemeClr>
          </a:solidFill>
          <a:ln w="381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一時忘記</a:t>
            </a:r>
            <a:endParaRPr lang="en-US" altLang="zh-TW" sz="3600" dirty="0">
              <a:solidFill>
                <a:schemeClr val="tx1">
                  <a:lumMod val="95000"/>
                  <a:lumOff val="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6"/>
          <a:stretch/>
        </p:blipFill>
        <p:spPr>
          <a:xfrm>
            <a:off x="10192440" y="206166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6"/>
          <a:stretch/>
        </p:blipFill>
        <p:spPr>
          <a:xfrm>
            <a:off x="10192440" y="383763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10192440" y="285691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9606E-6 -1.38597E-7 L -1.49606E-6 -1.38597E-7 C -0.00535 0.00084 -0.01055 0.00126 -0.01575 0.0021 C -0.01843 0.00273 -0.02095 0.0042 -0.02346 0.0042 L -0.21118 0.0063 C -0.21276 0.00693 -0.21433 0.00798 -0.21591 0.0084 C -0.21843 0.00924 -0.22126 0.00903 -0.22378 0.0105 C -0.22614 0.01197 -0.22772 0.01491 -0.22992 0.0168 C -0.23197 0.01848 -0.23417 0.01953 -0.23622 0.021 C -0.2378 0.0231 -0.23921 0.0252 -0.24095 0.02709 C -0.24283 0.0294 -0.24551 0.03087 -0.24724 0.03339 C -0.25087 0.03927 -0.25339 0.04599 -0.25654 0.05229 C -0.25764 0.05439 -0.2589 0.05607 -0.25969 0.05838 C -0.26126 0.06342 -0.26299 0.06825 -0.26441 0.07308 C -0.26504 0.07518 -0.26535 0.07728 -0.26598 0.07938 C -0.26693 0.08211 -0.26803 0.08484 -0.26913 0.08757 C -0.26976 0.09597 -0.27071 0.11508 -0.2737 0.12306 L -0.27685 0.13146 C -0.27748 0.13775 -0.27748 0.14405 -0.27843 0.15014 C -0.27906 0.15392 -0.28315 0.16526 -0.28472 0.16904 C -0.28614 0.17261 -0.28787 0.17597 -0.28945 0.17933 C -0.29417 0.18941 -0.3011 0.20138 -0.30819 0.20663 C -0.31291 0.20999 -0.31764 0.21335 -0.3222 0.21692 C -0.32646 0.22028 -0.33039 0.22427 -0.3348 0.22742 C -0.33937 0.23057 -0.34425 0.23288 -0.34882 0.23582 C -0.35307 0.23834 -0.35701 0.24212 -0.36142 0.24401 C -0.39181 0.25808 -0.38898 0.25682 -0.40992 0.26081 C -0.42346 0.25997 -0.43717 0.26144 -0.45055 0.25871 C -0.45465 0.25787 -0.45748 0.2522 -0.46142 0.25031 C -0.46646 0.248 -0.47197 0.24779 -0.47717 0.24611 C -0.48283 0.24422 -0.4885 0.24149 -0.49433 0.23981 C -0.50047 0.23813 -0.50677 0.23729 -0.51307 0.23582 C -0.53055 0.2312 -0.55102 0.22427 -0.56945 0.22112 C -0.57512 0.22007 -0.58079 0.21965 -0.58661 0.21902 C -0.59732 0.21608 -0.60441 0.21461 -0.6148 0.21062 C -0.63843 0.2018 -0.6126 0.21125 -0.63039 0.20243 C -0.63244 0.20138 -0.63449 0.20096 -0.63669 0.20033 C -0.65638 0.17975 -0.64661 0.19424 -0.65386 0.17744 C -0.6548 0.17513 -0.65591 0.17324 -0.65701 0.17114 C -0.65874 0.15896 -0.66 0.15623 -0.65701 0.14195 C -0.65606 0.13796 -0.65402 0.13481 -0.65228 0.13146 C -0.64819 0.12369 -0.64583 0.1134 -0.63969 0.10857 C -0.63197 0.10227 -0.62394 0.0966 -0.61622 0.08967 C -0.60992 0.084 -0.59874 0.0735 -0.59134 0.06888 C -0.58724 0.06636 -0.58299 0.06468 -0.57874 0.06258 C -0.57134 0.05901 -0.56614 0.05712 -0.55843 0.05439 C -0.55638 0.05355 -0.55417 0.05292 -0.55213 0.05229 C -0.54598 0.04998 -0.54614 0.04851 -0.53811 0.04809 C -0.51055 0.04683 -0.48283 0.04662 -0.45528 0.04599 C -0.45165 0.04515 -0.44504 0.04431 -0.4411 0.04179 C -0.42898 0.0336 -0.44346 0.04074 -0.43181 0.03549 C -0.43024 0.03339 -0.4285 0.0315 -0.42709 0.02919 C -0.42409 0.02478 -0.42173 0.01953 -0.41921 0.0147 C -0.4178 0.00861 -0.41528 0.00231 -0.41921 -0.00399 C -0.42189 -0.0084 -0.42646 -0.00987 -0.43024 -0.01239 C -0.43323 -0.0147 -0.43638 -0.01701 -0.43953 -0.01869 C -0.45055 -0.02457 -0.46236 -0.02814 -0.47402 -0.03129 C -0.48016 -0.03297 -0.48661 -0.0336 -0.49276 -0.03528 C -0.50063 -0.0378 -0.50819 -0.04158 -0.51622 -0.04368 C -0.55008 -0.0525 -0.54158 -0.04809 -0.56945 -0.05208 C -0.57717 -0.05313 -0.58504 -0.05502 -0.59276 -0.05628 C -0.6063 -0.05817 -0.63087 -0.05964 -0.64283 -0.06048 C -0.64709 -0.06111 -0.65118 -0.06153 -0.65543 -0.06258 C -0.65701 -0.06279 -0.65843 -0.06447 -0.66016 -0.06447 C -0.66787 -0.06447 -0.67575 -0.06321 -0.68362 -0.06258 C -0.69181 -0.05145 -0.68551 -0.06153 -0.69134 -0.04578 C -0.69228 -0.04347 -0.69354 -0.04179 -0.69449 -0.03948 C -0.70047 -0.02562 -0.69543 -0.03675 -0.69921 -0.02499 C -0.70016 -0.02205 -0.70142 -0.01953 -0.70236 -0.01659 C -0.70425 -0.0105 -0.70425 -0.00672 -0.70551 -1.38597E-7 C -0.70598 0.00294 -0.70646 0.00567 -0.70693 0.0084 C -0.70598 0.02163 -0.70614 0.03507 -0.70394 0.04809 C -0.70346 0.05082 -0.70047 0.05187 -0.69921 0.05439 C -0.69685 0.05817 -0.69512 0.06279 -0.69291 0.06678 C -0.67512 0.09849 -0.68724 0.07791 -0.67102 0.09807 C -0.66614 0.10416 -0.66268 0.11235 -0.65701 0.11697 C -0.63701 0.13293 -0.66173 0.11235 -0.64126 0.13146 C -0.6389 0.13376 -0.63591 0.13523 -0.63354 0.13775 C -0.63165 0.13943 -0.63071 0.14237 -0.62882 0.14405 C -0.60016 0.16778 -0.64032 0.12873 -0.6148 0.15434 C -0.6137 0.15644 -0.61276 0.15854 -0.61165 0.16064 C -0.61008 0.16358 -0.60835 0.1661 -0.60693 0.16904 C -0.6052 0.1724 -0.60378 0.17597 -0.6022 0.17933 C -0.60173 0.18353 -0.60126 0.18773 -0.60063 0.19193 C -0.60016 0.1955 -0.5989 0.19886 -0.59906 0.20243 C -0.6 0.22469 -0.60032 0.24716 -0.60378 0.269 C -0.60504 0.27698 -0.60882 0.28412 -0.61323 0.29 C -0.6274 0.3089 -0.62472 0.30806 -0.63811 0.31919 C -0.64661 0.32612 -0.65197 0.33011 -0.66158 0.33368 C -0.66677 0.33557 -0.67213 0.33599 -0.67732 0.33788 C -0.68315 0.34019 -0.6885 0.34481 -0.69449 0.34628 C -0.70472 0.34901 -0.72583 0.35048 -0.72583 0.35048 L -0.81969 0.34628 C -0.82331 0.34607 -0.82693 0.34523 -0.83055 0.34418 C -0.84992 0.33809 -0.84882 0.33788 -0.86346 0.32948 C -0.86504 0.32759 -0.86693 0.32591 -0.86803 0.32339 C -0.8748 0.30911 -0.87102 0.29315 -0.86646 0.2774 C -0.86331 0.26648 -0.83276 0.22805 -0.83213 0.22742 C -0.80992 0.19781 -0.83024 0.22217 -0.80394 0.19823 C -0.79906 0.19382 -0.79465 0.18815 -0.78992 0.18353 C -0.77134 0.16589 -0.76787 0.16232 -0.75087 0.15014 C -0.74661 0.14741 -0.74252 0.14447 -0.73827 0.14195 C -0.73417 0.13943 -0.72992 0.13754 -0.72583 0.13565 C -0.7211 0.13335 -0.71654 0.13104 -0.71165 0.12936 C -0.70598 0.12747 -0.70032 0.12642 -0.69449 0.12516 L -0.65543 0.11697 L -0.5663 0.11886 C -0.56252 0.11907 -0.5589 0.12033 -0.55528 0.12096 L -0.54283 0.12306 C -0.53811 0.1218 -0.53307 0.12159 -0.52866 0.11886 C -0.52567 0.11697 -0.51984 0.10584 -0.5178 0.10227 C -0.51717 0.09954 -0.51685 0.0966 -0.51622 0.09387 C -0.51386 0.08316 -0.50945 0.07602 -0.5178 0.06258 C -0.52236 0.05523 -0.54709 0.0357 -0.55843 0.02919 C -0.56772 0.02394 -0.57654 0.01638 -0.58661 0.0147 L -0.61165 0.0105 C -0.62567 0.01197 -0.63984 0.01239 -0.65386 0.0147 C -0.65717 0.01512 -0.66016 0.01701 -0.66315 0.0189 C -0.67701 0.02709 -0.67937 0.02919 -0.68976 0.03759 C -0.69134 0.04032 -0.6926 0.04347 -0.69449 0.04599 C -0.69638 0.04851 -0.69874 0.04998 -0.70079 0.05229 C -0.7052 0.05754 -0.7115 0.06636 -0.7148 0.07308 C -0.71717 0.0777 -0.7189 0.08295 -0.7211 0.08757 C -0.72299 0.09198 -0.72567 0.09555 -0.7274 0.10017 C -0.72945 0.10626 -0.73024 0.11277 -0.73197 0.11886 C -0.73339 0.1239 -0.73512 0.12873 -0.73669 0.13355 C -0.73874 0.15518 -0.73984 0.16358 -0.73984 0.18983 C -0.73984 0.19613 -0.73937 0.20243 -0.73827 0.20852 C -0.73528 0.2249 -0.72913 0.24044 -0.72268 0.25451 C -0.71465 0.27215 -0.7085 0.2921 -0.69764 0.30659 C -0.68268 0.32675 -0.67559 0.33746 -0.65858 0.35468 C -0.64 0.37316 -0.62268 0.39458 -0.6022 0.40886 C -0.59717 0.41243 -0.55386 0.4433 -0.54283 0.44855 C -0.53575 0.4517 -0.52819 0.45296 -0.52095 0.45464 C -0.48299 0.46388 -0.48976 0.46094 -0.44425 0.46304 C -0.44268 0.46367 -0.4411 0.46409 -0.43953 0.46514 C -0.43134 0.4706 -0.42488 0.47858 -0.41764 0.48593 C -0.41512 0.48866 -0.41244 0.4916 -0.40992 0.49433 C -0.40724 0.49706 -0.40472 0.50021 -0.40205 0.50273 C -0.39575 0.50819 -0.38976 0.51428 -0.38331 0.51932 C -0.37827 0.52331 -0.37055 0.5294 -0.36598 0.53402 C -0.36425 0.5357 -0.36299 0.53822 -0.36142 0.54032 C -0.35669 0.54557 -0.35543 0.54515 -0.35197 0.55061 C -0.34882 0.55586 -0.34693 0.55985 -0.34409 0.56531 C -0.34472 0.57644 -0.34488 0.58757 -0.34567 0.5987 C -0.34661 0.61172 -0.34709 0.60626 -0.35039 0.61739 C -0.35291 0.62558 -0.3548 0.63628 -0.35669 0.64447 C -0.35717 0.64657 -0.35764 0.64867 -0.35827 0.65077 C -0.36567 0.67324 -0.36 0.65518 -0.36598 0.66946 C -0.36724 0.67219 -0.36819 0.67492 -0.36913 0.67786 C -0.36976 0.67996 -0.36976 0.68248 -0.37071 0.68416 C -0.37197 0.68605 -0.37386 0.68689 -0.37543 0.68836 C -0.37701 0.69172 -0.37843 0.6955 -0.38016 0.69865 C -0.38189 0.70201 -0.39055 0.71083 -0.39102 0.71125 C -0.39244 0.7123 -0.39417 0.71251 -0.39575 0.71335 C -0.42126 0.7417 -0.39354 0.71398 -0.41134 0.72574 C -0.43591 0.74212 -0.41874 0.73561 -0.43323 0.74044 C -0.44158 0.74779 -0.43433 0.74191 -0.44583 0.74884 C -0.44787 0.7501 -0.44992 0.75178 -0.45213 0.75283 C -0.45622 0.75535 -0.46 0.75598 -0.46457 0.75703 C -0.47354 0.76522 -0.46472 0.75808 -0.47858 0.76543 C -0.4885 0.77068 -0.48378 0.76879 -0.49276 0.77173 C -0.50158 0.7711 -0.51039 0.76963 -0.51937 0.76963 C -0.57433 0.76963 -0.56488 0.76858 -0.59591 0.77383 C -0.6337 0.77278 -0.65465 0.78706 -0.68047 0.76753 C -0.68205 0.76627 -0.68362 0.76501 -0.68504 0.76333 C -0.69717 0.74989 -0.68283 0.76333 -0.69449 0.75283 C -0.70409 0.73372 -0.69181 0.75745 -0.70079 0.74254 C -0.70362 0.7375 -0.70488 0.73372 -0.70693 0.72784 C -0.70756 0.72511 -0.70803 0.72238 -0.7085 0.71965 C -0.70898 0.71755 -0.70992 0.71545 -0.71008 0.71335 C -0.71181 0.69634 -0.71165 0.69403 -0.71165 0.68206 L -0.71165 0.67576 " pathEditMode="relative" ptsTypes="AAAAAAAAAAAAAAAAAAAAAAAAAAAAAAAAAAAAAAAAAAAAAAAAAAAAAAAAAAAA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536 -0.00714 L -0.18536 -0.00693 C -0.18992 -0.00861 -0.19433 -0.01113 -0.19906 -0.01113 C -0.22898 -0.01239 -0.2263 -0.01281 -0.24284 -0.00714 C -0.24536 -0.00525 -0.24788 -0.00294 -0.2504 -0.00105 C -0.25433 0.00168 -0.2589 0.00315 -0.26252 0.00693 C -0.26709 0.01155 -0.27103 0.01764 -0.27606 0.021 C -0.28898 0.02961 -0.29591 0.03381 -0.30945 0.04704 C -0.31339 0.05124 -0.31732 0.05544 -0.32142 0.05943 C -0.33103 0.06825 -0.34158 0.07518 -0.35024 0.08547 C -0.35528 0.09156 -0.36016 0.09786 -0.36536 0.10374 C -0.36977 0.10857 -0.37449 0.11298 -0.3789 0.11781 C -0.38835 0.12831 -0.39622 0.13797 -0.40457 0.15015 C -0.40866 0.15582 -0.41827 0.16968 -0.42126 0.17829 C -0.42331 0.18417 -0.42441 0.19026 -0.42583 0.19635 C -0.42945 0.2121 -0.42866 0.20853 -0.4304 0.2247 C -0.4274 0.29274 -0.43008 0.3045 -0.42284 0.35175 C -0.42095 0.36372 -0.41858 0.3759 -0.41669 0.38787 L -0.4137 0.40802 C -0.41417 0.41474 -0.41355 0.42188 -0.41528 0.42818 C -0.41575 0.43049 -0.41811 0.43154 -0.41969 0.43238 C -0.42252 0.43364 -0.43638 0.43595 -0.43795 0.43637 C -0.45402 0.43574 -0.47024 0.43574 -0.4863 0.43427 C -0.50331 0.43301 -0.53118 0.42608 -0.54677 0.4223 C -0.60488 0.4076 -0.66488 0.39123 -0.71953 0.35973 C -0.73874 0.34839 -0.75858 0.33747 -0.77811 0.3255 C -0.80898 0.30618 -0.84536 0.28245 -0.87323 0.25494 C -0.88567 0.24276 -0.89732 0.22932 -0.90803 0.21462 C -0.93024 0.18438 -0.94173 0.15876 -0.95638 0.1218 C -0.96252 0.10668 -0.96819 0.09135 -0.97307 0.07539 C -0.9778 0.06027 -0.9811 0.04452 -0.9852 0.02919 C -0.98567 0.02457 -0.99591 -0.06153 -0.99575 -0.06972 C -0.99465 -0.11759 -0.99181 -0.16547 -0.98662 -0.21272 C -0.98567 -0.22196 -0.97276 -0.24842 -0.96709 -0.25514 C -0.96268 -0.26039 -0.95717 -0.26354 -0.95197 -0.26732 C -0.94551 -0.27173 -0.93906 -0.27635 -0.93229 -0.27929 C -0.92158 -0.28391 -0.89795 -0.28748 -0.88693 -0.28937 C -0.86929 -0.28874 -0.83591 -0.28895 -0.81591 -0.28328 C -0.80457 -0.28034 -0.79339 -0.27656 -0.78252 -0.27131 C -0.71622 -0.23897 -0.6504 -0.20474 -0.58457 -0.17051 C -0.57732 -0.16673 -0.49496 -0.11969 -0.48331 -0.11612 C -0.4726 -0.11276 -0.46189 -0.11024 -0.4515 -0.10605 C -0.4452 -0.10353 -0.43953 -0.09912 -0.43339 -0.09597 C -0.4304 -0.09429 -0.42725 -0.09324 -0.42425 -0.09177 C -0.42378 -0.0945 -0.42221 -0.09723 -0.42284 -0.09996 C -0.42488 -0.1115 -0.43575 -0.12893 -0.44095 -0.13628 C -0.46079 -0.16379 -0.48079 -0.18479 -0.50599 -0.20474 C -0.54315 -0.23435 -0.57969 -0.26606 -0.61937 -0.28937 C -0.69024 -0.33116 -0.6915 -0.33431 -0.76142 -0.36581 C -0.8263 -0.39521 -0.84079 -0.40445 -0.88835 -0.41831 C -0.89339 -0.41978 -0.89843 -0.42104 -0.90347 -0.4223 C -0.90709 -0.42314 -0.91055 -0.42356 -0.91417 -0.4244 C -0.92378 -0.42104 -0.92189 -0.42356 -0.92929 -0.40613 C -0.93937 -0.3824 -0.94819 -0.36035 -0.95197 -0.33368 C -0.95559 -0.30638 -0.95795 -0.27866 -0.96095 -0.25115 C -0.95984 -0.21125 -0.96095 -0.18122 -0.9504 -0.14216 C -0.93685 -0.09198 -0.91071 -0.04368 -0.88394 -0.00525 C -0.84536 0.04998 -0.79355 0.1008 -0.7463 0.14007 C -0.68929 0.18711 -0.63071 0.23079 -0.57244 0.2751 C -0.54851 0.29316 -0.5241 0.31017 -0.49984 0.32739 C -0.48536 0.33789 -0.44126 0.3675 -0.45606 0.35763 C -0.4674 0.35028 -0.47795 0.34104 -0.48929 0.33348 C -0.5304 0.3066 -0.57181 0.28098 -0.61323 0.25494 C -0.73417 0.17913 -0.82173 0.13146 -0.94583 0.021 C -0.96394 0.00483 -0.98252 -0.0105 -1.00032 -0.0273 C -1.01024 -0.03675 -1.02 -0.04662 -1.02898 -0.05754 C -1.03386 -0.06342 -1.03748 -0.07098 -1.0411 -0.0777 C -1.04221 -0.07959 -1.04599 -0.08337 -1.0441 -0.08379 C -1.03953 -0.08463 -1.03496 -0.08127 -1.03055 -0.0798 C -1.01937 -0.07602 -1.00788 -0.0735 -0.99732 -0.06762 C -0.89118 -0.01029 -0.6726 0.11907 -0.58599 0.18837 C -0.51685 0.24381 -0.48536 0.26439 -0.42583 0.3255 C -0.41764 0.3339 -0.41008 0.34356 -0.40315 0.35364 C -0.3989 0.35973 -0.3926 0.3738 -0.3926 0.37401 C -0.39559 0.38199 -0.39717 0.39123 -0.40158 0.39794 C -0.40677 0.40613 -0.42567 0.4055 -0.4304 0.40613 C -0.49055 0.40067 -0.5674 0.39521 -0.62835 0.38388 C -0.66788 0.37653 -0.70709 0.3675 -0.7463 0.35763 C -0.82425 0.33831 -0.91197 0.31374 -0.98819 0.28308 C -1.02189 0.26964 -1.05496 0.25305 -1.08803 0.23667 C -1.14725 0.20727 -1.17622 0.19362 -1.22693 0.15015 C -1.24016 0.1386 -1.25575 0.12054 -1.26473 0.10164 C -1.27024 0.08988 -1.27134 0.08043 -1.2737 0.06741 C -1.27323 0.05397 -1.27417 0.04032 -1.27229 0.02709 C -1.2715 0.02226 -1.26882 0.01827 -1.26614 0.01491 C -1.25669 0.00336 -1.24756 -0.00966 -1.23591 -0.01722 C -1.2115 -0.0336 -1.16362 -0.03192 -1.14095 -0.03339 C -1.0874 -0.03129 -1.03386 -0.03297 -0.98063 -0.0273 C -0.95055 -0.02415 -0.92079 -0.01659 -0.8915 -0.00714 C -0.88268 -0.00441 -0.77103 0.03444 -0.73118 0.05733 C -0.72441 0.06132 -0.71811 0.06699 -0.71197 0.0714 C -0.70709 0.07434 -0.70236 0.07644 -0.69795 0.07959 C -0.69071 0.08463 -0.68772 0.08925 -0.68126 0.09555 C -0.67984 0.09702 -0.67827 0.09828 -0.67669 0.09975 C -0.67575 0.10164 -0.67496 0.10395 -0.6737 0.10563 C -0.67087 0.11004 -0.66788 0.11403 -0.66473 0.11781 C -0.65874 0.12453 -0.65402 0.12873 -0.64803 0.13398 C -0.67921 0.14091 -0.65606 0.1386 -0.69795 0.12999 C -0.71654 0.126 -0.73512 0.12285 -0.75386 0.11991 C -0.78047 0.1155 -0.8074 0.11298 -0.83402 0.10773 C -0.91024 0.09282 -0.98614 0.07539 -1.06221 0.05943 C -1.1011 0.05124 -1.14016 0.04536 -1.17858 0.03507 C -1.26851 0.01113 -1.25748 0.0189 -1.3252 -0.01113 C -1.32882 -0.01281 -1.33229 -0.01533 -1.33575 -0.01722 C -1.33764 -0.03003 -1.34 -0.03024 -1.32662 -0.03738 C -1.30331 -0.04977 -1.26709 -0.05418 -1.24504 -0.05565 C -1.17559 -0.05985 -1.10614 -0.0609 -1.03654 -0.06363 L -0.74173 -0.05145 C -0.67213 -0.04683 -0.52473 -0.02478 -0.45307 -0.01113 C -0.37496 0.00357 -0.34803 0.0105 -0.27921 0.03318 C -0.2474 0.04347 -0.25543 0.03885 -0.23984 0.04935 C -0.25906 0.07266 -0.25512 0.07329 -0.28362 0.08148 C -0.43606 0.12579 -0.36851 0.1029 -0.49685 0.12999 C -0.5252 0.13587 -0.55323 0.14385 -0.58158 0.15015 C -0.69622 0.17493 -0.69402 0.16674 -0.82945 0.20643 C -0.85008 0.21252 -0.87087 0.21798 -0.8915 0.2247 C -0.93339 0.23856 -0.93606 0.24192 -0.97307 0.25683 C -0.99827 0.26712 -0.98158 0.25851 -0.99732 0.26691 C -0.99827 0.26439 -1.00032 0.26187 -1.00032 0.25893 C -0.99953 0.22071 -0.99386 0.16653 -0.9852 0.12999 C -0.97528 0.08799 -0.94347 -0.01323 -0.92614 -0.04956 C -0.91134 -0.08064 -0.89276 -0.10815 -0.8748 -0.13628 C -0.85103 -0.17345 -0.79386 -0.2606 -0.75685 -0.2753 C -0.74032 -0.28202 -0.74677 -0.27908 -0.73764 -0.28328 C -0.72819 -0.2291 -0.73229 -0.25451 -0.71764 -0.14825 C -0.71339 -0.11801 -0.70977 -0.08778 -0.70551 -0.05754 C -0.69355 0.03045 -0.68725 0.05439 -0.67984 0.14196 C -0.67496 0.19908 -0.66772 0.31332 -0.66772 0.31353 C -0.66725 0.33558 -0.66709 0.35784 -0.66614 0.37989 C -0.66315 0.45338 -0.66189 0.39941 -0.66473 0.45863 C -0.66929 0.43805 -0.67355 0.41789 -0.67984 0.39794 C -0.68473 0.3822 -0.69181 0.36771 -0.69638 0.35175 C -0.71008 0.30387 -0.72189 0.25515 -0.73417 0.20643 C -0.74347 0.16968 -0.76425 0.0819 -0.77055 0.04326 C -0.78047 -0.01848 -0.78378 -0.07749 -0.78866 -0.14027 C -0.78819 -0.14825 -0.78977 -0.15728 -0.78709 -0.16442 C -0.78614 -0.16715 -0.78221 -0.16295 -0.7811 -0.16043 C -0.77795 -0.15371 -0.77685 -0.14573 -0.77496 -0.13817 C -0.75984 -0.07728 -0.77465 -0.13607 -0.76142 -0.06363 C -0.75795 -0.04473 -0.75307 -0.02604 -0.74929 -0.00714 C -0.74599 0.01008 -0.74394 0.02793 -0.74032 0.04515 C -0.73732 0.0609 -0.73181 0.07602 -0.72819 0.09156 C -0.72268 0.11697 -0.71732 0.1428 -0.71197 0.16821 C -0.70977 0.17577 -0.70756 0.18312 -0.70551 0.19047 C -0.70457 0.19509 -0.70268 0.19992 -0.70126 0.20454 C -0.70016 0.20664 -0.69795 0.21294 -0.69795 0.21063 C -0.69732 0.18438 -0.69795 0.15813 -0.69795 0.13188 " pathEditMode="relative" rAng="0" ptsTypes="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591" y="24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0472E-6 -1.04998E-7 L 2.20472E-6 -1.04998E-7 L -0.01874 0.0126 C -0.02079 0.01386 -0.02331 0.01449 -0.02489 0.0168 C -0.02646 0.0189 -0.02788 0.02121 -0.02961 0.02289 C -0.0326 0.02604 -0.03638 0.02772 -0.03906 0.03129 C -0.04063 0.03339 -0.04205 0.0357 -0.04378 0.03759 C -0.04567 0.0399 -0.04819 0.04137 -0.04993 0.04389 C -0.05134 0.04557 -0.0515 0.04872 -0.05307 0.05019 C -0.05544 0.05229 -0.05827 0.05292 -0.06095 0.05418 C -0.063 0.05712 -0.0652 0.05964 -0.06725 0.06258 C -0.06882 0.06531 -0.06993 0.06867 -0.07181 0.07098 C -0.0737 0.07287 -0.07607 0.07371 -0.07811 0.07518 C -0.07969 0.07728 -0.08111 0.07938 -0.08284 0.08127 C -0.08567 0.08463 -0.0915 0.09093 -0.09528 0.09387 C -0.09733 0.09534 -0.09937 0.09702 -0.10158 0.09807 C -0.1041 0.09912 -0.10678 0.09975 -0.10945 0.10017 C -0.11922 0.10122 -0.12914 0.10164 -0.13906 0.10227 L -0.18599 0.10437 L -0.42993 0.10017 C -0.44142 0.09996 -0.45544 0.09597 -0.46599 0.09177 C -0.47859 0.08673 -0.49197 0.08358 -0.50347 0.07518 C -0.5093 0.07098 -0.51481 0.06657 -0.52063 0.06258 C -0.55119 0.04221 -0.52583 0.06384 -0.5504 0.03759 C -0.55386 0.03381 -0.55843 0.0315 -0.56142 0.02709 C -0.56788 0.01764 -0.57496 0.00798 -0.57859 -0.0042 C -0.57953 -0.00756 -0.58048 -0.01113 -0.58174 -0.01449 C -0.58315 -0.0189 -0.58504 -0.02268 -0.5863 -0.02709 C -0.58819 -0.03318 -0.58945 -0.03948 -0.59103 -0.04578 C -0.59307 -0.07791 -0.59465 -0.08652 -0.58945 -0.12516 C -0.58867 -0.13125 -0.58709 -0.13818 -0.58331 -0.14175 C -0.56678 -0.15708 -0.543 -0.18291 -0.52221 -0.18963 C -0.46552 -0.20874 -0.52709 -0.18774 -0.47528 -0.20643 L -0.42221 -0.22512 C -0.3967 -0.23436 -0.42189 -0.22575 -0.40504 -0.23142 C -0.40441 -0.23226 -0.39685 -0.2415 -0.39717 -0.24402 C -0.39937 -0.26271 -0.403 -0.26271 -0.40961 -0.27531 C -0.41607 -0.28749 -0.41418 -0.28959 -0.42378 -0.3024 C -0.42898 -0.30933 -0.43355 -0.31731 -0.43937 -0.32319 C -0.44142 -0.32529 -0.44363 -0.32718 -0.44567 -0.32949 C -0.44725 -0.33138 -0.44851 -0.3339 -0.4504 -0.33579 C -0.45591 -0.34103 -0.46189 -0.34523 -0.46756 -0.35027 C -0.46914 -0.35174 -0.47056 -0.35342 -0.47229 -0.35447 C -0.47418 -0.35552 -0.47638 -0.35594 -0.47843 -0.35657 C -0.48048 -0.35867 -0.48252 -0.36098 -0.48473 -0.36287 C -0.48615 -0.36392 -0.48788 -0.36434 -0.48945 -0.36497 C -0.49544 -0.36707 -0.50693 -0.37022 -0.51134 -0.37106 C -0.51512 -0.3719 -0.52835 -0.37505 -0.53166 -0.37526 C -0.54363 -0.37631 -0.55559 -0.37673 -0.56756 -0.37736 C -0.58174 -0.37673 -0.59575 -0.37694 -0.60977 -0.37526 C -0.61355 -0.37484 -0.61717 -0.37274 -0.62079 -0.37106 C -0.62709 -0.36854 -0.63339 -0.36602 -0.63953 -0.36287 C -0.64221 -0.3614 -0.64489 -0.36035 -0.64741 -0.35867 C -0.6663 -0.34502 -0.65402 -0.35342 -0.66615 -0.33977 C -0.67071 -0.33474 -0.68016 -0.32529 -0.68016 -0.32529 C -0.68331 -0.31626 -0.68662 -0.30744 -0.68961 -0.2982 C -0.69087 -0.29421 -0.69276 -0.2856 -0.69276 -0.2856 C -0.69213 -0.2793 -0.69244 -0.273 -0.69119 -0.26691 C -0.68725 -0.24864 -0.6778 -0.22848 -0.67087 -0.21273 C -0.66835 -0.20706 -0.66599 -0.20118 -0.663 -0.19593 C -0.65985 -0.19047 -0.65654 -0.18501 -0.65355 -0.17934 C -0.65087 -0.17388 -0.64882 -0.16779 -0.64583 -0.16254 C -0.63937 -0.15183 -0.63166 -0.14238 -0.62552 -0.13125 C -0.62237 -0.12579 -0.61953 -0.11991 -0.61607 -0.11466 C -0.61213 -0.10878 -0.60756 -0.10374 -0.60363 -0.09807 C -0.59874 -0.09114 -0.59433 -0.084 -0.58945 -0.07707 C -0.58489 -0.07077 -0.57985 -0.06489 -0.57544 -0.05838 C -0.57197 -0.05313 -0.5693 -0.04704 -0.56599 -0.04158 C -0.56347 -0.03738 -0.56048 -0.0336 -0.55827 -0.02919 C -0.5537 -0.02037 -0.5493 -0.01155 -0.54567 -0.0021 C -0.54174 0.00861 -0.54394 0.00378 -0.53953 0.0126 C -0.54 0.02289 -0.53969 0.0336 -0.54095 0.04389 C -0.54126 0.04641 -0.543 0.04809 -0.5441 0.05019 C -0.54772 0.05649 -0.55087 0.06321 -0.55512 0.06888 C -0.5641 0.08085 -0.5652 0.08295 -0.57544 0.09387 C -0.58819 0.10752 -0.60536 0.12663 -0.62079 0.13776 C -0.62835 0.14322 -0.63638 0.14763 -0.64426 0.15225 C -0.66662 0.16505 -0.68867 0.17849 -0.7115 0.18983 C -0.72678 0.19739 -0.74268 0.20285 -0.75843 0.20852 C -0.7641 0.21062 -0.77654 0.21335 -0.78347 0.21482 C -0.79229 0.21419 -0.80126 0.21503 -0.81008 0.21272 C -0.81465 0.21146 -0.81827 0.20684 -0.82252 0.20432 C -0.82552 0.20264 -0.82898 0.20222 -0.83197 0.20033 C -0.84142 0.19361 -0.85229 0.18353 -0.86 0.17303 C -0.863 0.16925 -0.86567 0.16526 -0.86788 0.16065 C -0.87134 0.1533 -0.87418 0.14532 -0.87733 0.13776 C -0.87843 0.12096 -0.88095 0.10185 -0.87575 0.08547 C -0.87166 0.07308 -0.8652 0.06237 -0.85843 0.05208 C -0.83307 0.01386 -0.81859 0.00357 -0.78504 -0.02289 C -0.77276 -0.03255 -0.76079 -0.04347 -0.74741 -0.04998 C -0.73339 -0.05691 -0.71827 -0.05838 -0.70363 -0.06258 C -0.69528 -0.06174 -0.68693 -0.06237 -0.67859 -0.06048 C -0.66 -0.05607 -0.6241 -0.04074 -0.60678 -0.03129 C -0.59811 -0.02646 -0.59008 -0.01995 -0.58174 -0.01449 C -0.57811 -0.01218 -0.57433 -0.01029 -0.57071 -0.0084 C -0.57654 -0.01743 -0.58126 -0.02772 -0.58788 -0.03549 C -0.66221 -0.1218 -0.63622 -0.09492 -0.7178 -0.17514 C -0.72441 -0.18165 -0.73119 -0.18774 -0.73811 -0.19383 C -0.75024 -0.20475 -0.74646 -0.20244 -0.75528 -0.20643 C -0.76252 -0.19383 -0.77181 -0.18291 -0.77717 -0.16884 C -0.82583 -0.042 -0.81985 -0.06552 -0.83197 0.02289 C -0.83339 0.04998 -0.83496 0.07707 -0.83496 0.10437 C -0.83496 0.1134 -0.83402 0.12243 -0.83339 0.13146 C -0.8304 0.03066 -0.82961 -0.07035 -0.8241 -0.17094 C -0.82284 -0.19236 -0.81733 -0.21294 -0.81307 -0.23352 C -0.81056 -0.24633 -0.80378 -0.27111 -0.80378 -0.27111 C -0.80473 -0.22596 -0.80378 -0.1806 -0.80693 -0.13545 C -0.81056 -0.08022 -0.81953 -0.02583 -0.8241 0.02919 C -0.82898 0.08883 -0.83134 0.14889 -0.83496 0.20852 C -0.83607 0.24464 -0.83654 0.28097 -0.83811 0.31709 C -0.83874 0.32885 -0.83323 0.35783 -0.84126 0.35237 C -0.86016 0.33998 -0.86945 0.31037 -0.88189 0.2879 C -0.96961 0.1302 -0.93717 0.20726 -0.98678 0.06258 C -0.98993 0.03759 -0.99607 0.01281 -0.99607 -0.01239 C -0.99607 -0.0462 -0.98851 -0.07896 -0.98678 -0.11256 C -0.98646 -0.1176 -0.98788 -0.12285 -0.98993 -0.12726 C -0.99213 -0.13209 -0.99638 -0.13524 -0.99922 -0.13965 C -1.00315 -0.14574 -1.00646 -0.15225 -1.01024 -0.15855 C -1.01323 -0.17451 -1.01874 -0.19152 -1.00552 -0.20643 C -0.98615 -0.22827 -0.95134 -0.24381 -0.92567 -0.25431 C -0.91166 -0.26019 -0.8978 -0.2667 -0.88347 -0.27111 C -0.86599 -0.27636 -0.84819 -0.28119 -0.8304 -0.2835 C -0.80237 -0.28749 -0.77402 -0.2877 -0.74583 -0.2898 L -0.69276 -0.2877 C -0.68079 -0.28539 -0.64331 -0.2667 -0.63166 -0.25641 C -0.61937 -0.24549 -0.60851 -0.23184 -0.59733 -0.21882 C -0.59591 -0.21735 -0.59559 -0.21441 -0.59418 -0.21273 C -0.5904 -0.20811 -0.58599 -0.20391 -0.58174 -0.20013 C -0.58016 -0.19866 -0.57827 -0.19782 -0.57701 -0.19593 C -0.57512 -0.19362 -0.57402 -0.19026 -0.57229 -0.18774 C -0.5704 -0.18459 -0.56819 -0.18207 -0.56599 -0.17934 C -0.56189 -0.18207 -0.55733 -0.18396 -0.55355 -0.18774 C -0.54882 -0.19236 -0.54504 -0.19845 -0.54095 -0.20433 C -0.5126 -0.2457 -0.48268 -0.2856 -0.45654 -0.32949 C -0.44252 -0.353 -0.42709 -0.37547 -0.41433 -0.40025 C -0.40709 -0.41453 -0.40221 -0.43049 -0.39717 -0.44624 C -0.39339 -0.45758 -0.38851 -0.48005 -0.38615 -0.49412 C -0.38552 -0.49832 -0.3852 -0.50252 -0.38457 -0.50672 C -0.38567 -0.51092 -0.38599 -0.51554 -0.38772 -0.51911 C -0.39056 -0.52478 -0.3978 -0.5273 -0.40189 -0.52961 C -0.41433 -0.53654 -0.42646 -0.54515 -0.43937 -0.5504 C -0.45654 -0.55754 -0.47496 -0.56069 -0.49103 -0.5714 C -0.5 -0.57749 -0.49496 -0.57497 -0.50662 -0.57749 C -0.51906 -0.5756 -0.53181 -0.57518 -0.5441 -0.5714 C -0.55024 -0.56951 -0.55544 -0.56405 -0.56142 -0.5609 C -0.56756 -0.55775 -0.57418 -0.55628 -0.58016 -0.5525 C -0.60315 -0.53843 -0.62189 -0.51155 -0.64268 -0.49412 C -0.6526 -0.48593 -0.66284 -0.47816 -0.67244 -0.46913 C -0.69307 -0.4496 -0.71229 -0.42734 -0.73339 -0.40865 C -0.74898 -0.39479 -0.76363 -0.37862 -0.78032 -0.36707 C -0.79024 -0.35993 -0.80048 -0.35384 -0.81008 -0.34607 C -0.8126 -0.34397 -0.81496 -0.34103 -0.8178 -0.33977 C -0.82756 -0.336 -0.84756 -0.33159 -0.84756 -0.33159 C -0.86315 -0.33285 -0.8789 -0.33285 -0.89449 -0.33579 C -0.89748 -0.33621 -0.89953 -0.34019 -0.90221 -0.34187 C -0.90615 -0.3446 -0.91276 -0.3467 -0.91638 -0.35027 C -0.91859 -0.35237 -0.92867 -0.36392 -0.93197 -0.36896 C -0.9337 -0.37169 -0.93496 -0.37484 -0.9367 -0.37736 C -0.93859 -0.3803 -0.94095 -0.38282 -0.943 -0.38576 C -0.9441 -0.38765 -0.94504 -0.38996 -0.94599 -0.39206 C -0.94756 -0.39479 -0.9493 -0.39752 -0.95071 -0.40025 C -0.95181 -0.40235 -0.95307 -0.40424 -0.95386 -0.40655 C -0.95528 -0.41054 -0.95559 -0.41516 -0.95701 -0.41915 C -0.95811 -0.42188 -0.95874 -0.42482 -0.96016 -0.42755 C -0.96142 -0.42986 -0.96678 -0.43511 -0.96489 -0.43364 C -0.95512 -0.42671 -0.94678 -0.41642 -0.9367 -0.41075 C -0.91796 -0.40046 -0.90378 -0.39206 -0.88347 -0.38366 C -0.81244 -0.35426 -0.66583 -0.3129 -0.62709 -0.3003 C -0.60378 -0.29274 -0.57056 -0.28602 -0.54725 -0.26691 C -0.54536 -0.26544 -0.54457 -0.26208 -0.54252 -0.26061 C -0.54079 -0.25914 -0.53843 -0.25935 -0.53638 -0.25851 C -0.53323 -0.25725 -0.53008 -0.25557 -0.52693 -0.25431 C -0.51087 -0.24864 -0.49449 -0.24402 -0.47843 -0.23772 C -0.46583 -0.23268 -0.4589 -0.22911 -0.44567 -0.22722 C -0.43575 -0.22596 -0.42583 -0.22596 -0.41591 -0.22512 C -0.39292 -0.22596 -0.37008 -0.22575 -0.34709 -0.22722 C -0.32426 -0.22869 -0.32504 -0.2289 -0.31119 -0.23352 C -0.31056 -0.23625 -0.3115 -0.24087 -0.30961 -0.24192 C -0.30741 -0.24297 -0.30489 -0.24003 -0.30331 -0.23772 C -0.30142 -0.23478 -0.30142 -0.23058 -0.30016 -0.22722 C -0.29874 -0.22302 -0.29701 -0.21903 -0.29544 -0.21483 C -0.28867 -0.19467 -0.28189 -0.17451 -0.27512 -0.15435 C -0.27307 -0.14805 -0.26898 -0.13545 -0.26898 -0.13545 C -0.26788 -0.12915 -0.26725 -0.12285 -0.26583 -0.11676 C -0.26473 -0.11235 -0.26205 -0.10878 -0.26111 -0.10416 C -0.26 -0.09891 -0.26032 -0.09303 -0.25953 -0.08757 C -0.25874 -0.08253 -0.25748 -0.07791 -0.25638 -0.07287 C -0.25528 -0.05691 -0.2537 -0.04095 -0.25323 -0.02499 C -0.25276 -0.00756 -0.25213 0.03066 -0.25008 0.05208 C -0.24882 0.06615 -0.24693 0.08001 -0.24552 0.09387 C -0.24441 0.10437 -0.2441 0.11487 -0.24237 0.12516 C -0.23859 0.14784 -0.22646 0.20936 -0.21733 0.23351 C -0.21622 0.23645 -0.21528 0.23918 -0.21418 0.24191 C -0.21323 0.24401 -0.21181 0.2459 -0.21103 0.24821 C -0.20882 0.25472 -0.20772 0.26207 -0.2063 0.269 C -0.20693 0.27677 -0.20567 0.28496 -0.20788 0.29189 C -0.20882 0.29462 -0.21197 0.29399 -0.21418 0.29399 C -0.2189 0.29399 -0.22363 0.29273 -0.22819 0.29189 L -0.25323 0.2795 C -0.25481 0.27866 -0.25654 0.27845 -0.25796 0.2774 C -0.26111 0.2753 -0.2641 0.27278 -0.26741 0.2711 C -0.27087 0.26921 -0.27465 0.26858 -0.27827 0.2669 C -0.28095 0.26585 -0.28363 0.26438 -0.28615 0.2627 C -0.28772 0.26165 -0.28898 0.25955 -0.29087 0.25871 C -0.29323 0.25745 -0.29607 0.25766 -0.29859 0.25661 C -0.31559 0.24905 -0.31229 0.24821 -0.32835 0.23981 C -0.33292 0.2375 -0.34237 0.23351 -0.34237 0.23351 C -0.34347 0.23561 -0.34473 0.2375 -0.34552 0.23981 C -0.34646 0.24254 -0.34678 0.24527 -0.34709 0.24821 C -0.34898 0.26228 -0.34867 0.2606 -0.34867 0.2732 L -0.59575 0.02709 " pathEditMode="relative" ptsTypes="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32</Words>
  <Application>Microsoft Office PowerPoint</Application>
  <PresentationFormat>自訂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新細明體</vt:lpstr>
      <vt:lpstr>標楷體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2019-11-04T03:11:15Z</dcterms:modified>
  <dc:language>zh-TW</dc:language>
</cp:coreProperties>
</file>