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0" y="106680"/>
            <a:ext cx="4282440" cy="2270760"/>
          </a:xfrm>
          <a:prstGeom prst="wedgeRoundRectCallout">
            <a:avLst>
              <a:gd name="adj1" fmla="val -29124"/>
              <a:gd name="adj2" fmla="val 8561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特毛楷" panose="020B0609010101010101" pitchFamily="49" charset="-120"/>
                <a:ea typeface="文鼎特毛楷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777240" y="1127760"/>
            <a:ext cx="2553480" cy="1146048"/>
          </a:xfrm>
          <a:prstGeom prst="wedgeRoundRectCallout">
            <a:avLst>
              <a:gd name="adj1" fmla="val -21374"/>
              <a:gd name="adj2" fmla="val 8776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一見如故</a:t>
            </a:r>
          </a:p>
        </p:txBody>
      </p:sp>
      <p:sp>
        <p:nvSpPr>
          <p:cNvPr id="9" name="圓角矩形圖說文字 8"/>
          <p:cNvSpPr/>
          <p:nvPr/>
        </p:nvSpPr>
        <p:spPr>
          <a:xfrm>
            <a:off x="3550920" y="1042500"/>
            <a:ext cx="2997840" cy="1146048"/>
          </a:xfrm>
          <a:prstGeom prst="wedgeRoundRectCallout">
            <a:avLst>
              <a:gd name="adj1" fmla="val -21374"/>
              <a:gd name="adj2" fmla="val 8776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一鼓作氣</a:t>
            </a:r>
          </a:p>
        </p:txBody>
      </p:sp>
      <p:sp>
        <p:nvSpPr>
          <p:cNvPr id="10" name="圓角矩形圖說文字 9"/>
          <p:cNvSpPr/>
          <p:nvPr/>
        </p:nvSpPr>
        <p:spPr>
          <a:xfrm>
            <a:off x="7082785" y="1463040"/>
            <a:ext cx="2997840" cy="1146048"/>
          </a:xfrm>
          <a:prstGeom prst="wedgeRoundRectCallout">
            <a:avLst>
              <a:gd name="adj1" fmla="val -21374"/>
              <a:gd name="adj2" fmla="val 8776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一心</a:t>
            </a:r>
            <a:r>
              <a:rPr lang="zh-TW" altLang="en-US" sz="32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981200" y="670560"/>
            <a:ext cx="3049080" cy="1402080"/>
          </a:xfrm>
          <a:prstGeom prst="wedgeRoundRectCallout">
            <a:avLst>
              <a:gd name="adj1" fmla="val -22832"/>
              <a:gd name="adj2" fmla="val 8097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827520" y="0"/>
            <a:ext cx="3253104" cy="2743561"/>
          </a:xfrm>
          <a:prstGeom prst="cloudCallout">
            <a:avLst>
              <a:gd name="adj1" fmla="val -33741"/>
              <a:gd name="adj2" fmla="val 63611"/>
            </a:avLst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6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  <a:p>
            <a:pPr algn="ctr"/>
            <a:r>
              <a:rPr lang="zh-TW" altLang="en-US" sz="36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我想想</a:t>
            </a:r>
            <a:r>
              <a:rPr lang="en-US" altLang="zh-TW" sz="36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...</a:t>
            </a:r>
            <a:endParaRPr lang="zh-TW" altLang="en-US" sz="3600" dirty="0"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1985120" y="8292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819360" y="829260"/>
            <a:ext cx="2804160" cy="1795320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一時</a:t>
            </a:r>
            <a:r>
              <a:rPr lang="zh-TW" altLang="en-US" sz="4800" dirty="0"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6142E-7 3.87232E-6 L -8.66142E-7 3.87232E-6 C -0.03039 -0.01365 -0.00803 -0.00567 -0.06488 -0.0084 L -0.10126 -0.01029 C -0.10661 -0.01491 -0.11055 -0.02184 -0.11669 -0.02436 C -0.11811 -0.0252 -0.11953 -0.0252 -0.12079 -0.02646 C -0.12504 -0.02961 -0.12929 -0.03297 -0.13291 -0.03633 C -0.13543 -0.03864 -0.13795 -0.04074 -0.14079 -0.04242 C -0.14457 -0.04536 -0.14882 -0.04788 -0.1526 -0.05061 C -0.15543 -0.05229 -0.15779 -0.05523 -0.16016 -0.05649 C -0.17716 -0.06636 -0.15543 -0.04977 -0.1726 -0.06258 C -0.17732 -0.06678 -0.18268 -0.07077 -0.1874 -0.07497 C -0.18992 -0.07665 -0.19213 -0.07938 -0.19527 -0.08064 C -0.19653 -0.08148 -0.19811 -0.0819 -0.19984 -0.08274 C -0.20441 -0.08589 -0.20551 -0.08946 -0.21008 -0.09303 C -0.2115 -0.09387 -0.21338 -0.09429 -0.21464 -0.09492 C -0.22409 -0.0987 -0.21811 -0.09555 -0.22976 -0.09912 C -0.23401 -0.10017 -0.23779 -0.10206 -0.24189 -0.10311 C -0.24535 -0.10374 -0.24882 -0.10416 -0.25244 -0.105 C -0.25449 -0.10542 -0.25669 -0.10647 -0.25874 -0.10689 C -0.26236 -0.10794 -0.26677 -0.10857 -0.27055 -0.1092 C -0.30016 -0.12285 -0.27244 -0.11067 -0.29197 -0.11697 C -0.31401 -0.12453 -0.29213 -0.11844 -0.31008 -0.12306 C -0.31181 -0.12432 -0.3137 -0.126 -0.3159 -0.12705 C -0.31811 -0.1281 -0.32031 -0.1281 -0.32189 -0.13041 C -0.32378 -0.13125 -0.32488 -0.13272 -0.32646 -0.13314 C -0.32819 -0.13398 -0.32961 -0.13419 -0.33102 -0.13524 C -0.33984 -0.14112 -0.3315 -0.13776 -0.34 -0.14112 C -0.34535 -0.14322 -0.34992 -0.14448 -0.35543 -0.14553 C -0.36016 -0.14595 -0.3652 -0.14658 -0.37024 -0.14721 L -0.44299 -0.14553 C -0.44787 -0.14511 -0.45323 -0.14427 -0.45795 -0.14343 C -0.46047 -0.14301 -0.46331 -0.14196 -0.46567 -0.14112 C -0.46787 -0.1407 -0.46945 -0.14007 -0.4715 -0.13923 C -0.47858 -0.13818 -0.48567 -0.13776 -0.49291 -0.13713 C -0.52362 -0.12348 -0.50205 -0.13272 -0.58189 -0.13713 C -0.58756 -0.13755 -0.59307 -0.14028 -0.59874 -0.14112 C -0.60315 -0.14238 -0.60787 -0.14238 -0.61228 -0.14343 C -0.66803 -0.15519 -0.58976 -0.14007 -0.64094 -0.1512 C -0.64535 -0.15225 -0.64992 -0.15225 -0.65449 -0.15351 C -0.65905 -0.15456 -0.66362 -0.15603 -0.66803 -0.15729 C -0.6726 -0.15876 -0.68063 -0.16002 -0.68472 -0.16128 C -0.68803 -0.16254 -0.69087 -0.16422 -0.69386 -0.16527 C -0.6959 -0.16611 -0.69779 -0.16653 -0.69984 -0.16737 C -0.70157 -0.16821 -0.70961 -0.17262 -0.71197 -0.17367 C -0.71543 -0.1743 -0.71921 -0.17451 -0.72268 -0.17535 C -0.72772 -0.17661 -0.73118 -0.17892 -0.73622 -0.17955 C -0.74661 -0.18081 -0.75732 -0.18102 -0.76803 -0.18144 C -0.77087 -0.18207 -0.77386 -0.18354 -0.77716 -0.18354 C -0.80094 -0.18354 -0.78504 -0.18291 -0.79653 -0.17955 C -0.80409 -0.17724 -0.81181 -0.17535 -0.81921 -0.17367 C -0.83953 -0.16023 -0.81464 -0.17619 -0.82992 -0.16737 C -0.83213 -0.16611 -0.83386 -0.16464 -0.8359 -0.16338 C -0.83732 -0.16254 -0.83905 -0.16233 -0.84079 -0.16128 C -0.84299 -0.15981 -0.8452 -0.15666 -0.84803 -0.1554 C -0.85653 -0.15099 -0.86504 -0.15057 -0.8737 -0.14952 C -0.90047 -0.15015 -0.92709 -0.14973 -0.95386 -0.1512 C -0.95811 -0.15162 -0.96205 -0.15372 -0.96583 -0.1554 L -0.97512 -0.1596 C -0.98 -0.16149 -0.98173 -0.16212 -0.98709 -0.16527 C -0.98913 -0.16653 -0.99102 -0.16884 -0.99307 -0.16947 C -0.99701 -0.17094 -1.00126 -0.17094 -1.0052 -0.17157 L -1.01433 -0.17535 C -1.01575 -0.17619 -1.01716 -0.17703 -1.0189 -0.17745 L -1.02787 -0.17955 C -1.04236 -0.19215 -1.03543 -0.18774 -1.07039 -0.18144 C -1.07323 -0.18102 -1.07527 -0.17745 -1.07779 -0.17535 C -1.08252 -0.15036 -1.07638 -0.18165 -1.08079 -0.16128 C -1.08157 -0.15897 -1.08126 -0.15561 -1.08236 -0.15351 C -1.08441 -0.14889 -1.08835 -0.14616 -1.09134 -0.14343 C -1.10976 -0.12558 -1.08583 -0.14742 -1.10346 -0.13314 C -1.10661 -0.13188 -1.10961 -0.12768 -1.1126 -0.12516 C -1.11401 -0.12369 -1.11543 -0.12264 -1.11701 -0.12222 L -1.12913 -0.11928 C -1.13276 -0.12096 -1.13622 -0.12138 -1.13984 -0.12222 C -1.1411 -0.12264 -1.14268 -0.12306 -1.14425 -0.12306 C -1.15638 -0.12306 -1.18047 -0.12222 -1.18047 -0.12201 L -1.13213 -0.12516 L -1.13213 -0.12495 L -1.13213 -0.12516 " pathEditMode="relative" rAng="0" ptsTypes="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24" y="-9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文鼎中特毛楷</vt:lpstr>
      <vt:lpstr>文鼎特毛楷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2019-11-04T03:10:28Z</dcterms:modified>
  <dc:language>zh-TW</dc:language>
</cp:coreProperties>
</file>