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9900CC"/>
    <a:srgbClr val="FF33CC"/>
    <a:srgbClr val="3399FF"/>
    <a:srgbClr val="FF6699"/>
    <a:srgbClr val="FF9900"/>
    <a:srgbClr val="9999FF"/>
    <a:srgbClr val="FF99CC"/>
    <a:srgbClr val="FF9999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39C7896-B8D3-4A74-8B61-819A86304E1B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0060F012-2F86-42A4-A648-4E3B1CD90203}">
      <dgm:prSet/>
      <dgm:spPr>
        <a:solidFill>
          <a:srgbClr val="FF33CC"/>
        </a:solidFill>
      </dgm:spPr>
      <dgm:t>
        <a:bodyPr/>
        <a:lstStyle/>
        <a:p>
          <a:pPr rtl="0"/>
          <a:r>
            <a:rPr lang="zh-TW" dirty="0" smtClean="0">
              <a:latin typeface="文鼎新粗黑" panose="020B0609010101010101" pitchFamily="49" charset="-120"/>
              <a:ea typeface="文鼎新粗黑" panose="020B0609010101010101" pitchFamily="49" charset="-120"/>
            </a:rPr>
            <a:t>巡</a:t>
          </a:r>
          <a:endParaRPr lang="zh-TW" dirty="0">
            <a:latin typeface="文鼎新粗黑" panose="020B0609010101010101" pitchFamily="49" charset="-120"/>
            <a:ea typeface="文鼎新粗黑" panose="020B0609010101010101" pitchFamily="49" charset="-120"/>
          </a:endParaRPr>
        </a:p>
      </dgm:t>
    </dgm:pt>
    <dgm:pt modelId="{54FAFE18-B580-4039-B6EB-324ACEFBC76F}" type="parTrans" cxnId="{C246AC77-E46A-4ACD-9E3A-2F4E3FCB3A06}">
      <dgm:prSet/>
      <dgm:spPr/>
      <dgm:t>
        <a:bodyPr/>
        <a:lstStyle/>
        <a:p>
          <a:endParaRPr lang="zh-TW" altLang="en-US"/>
        </a:p>
      </dgm:t>
    </dgm:pt>
    <dgm:pt modelId="{C19D07C4-379A-447A-A844-D869AD3537E9}" type="sibTrans" cxnId="{C246AC77-E46A-4ACD-9E3A-2F4E3FCB3A06}">
      <dgm:prSet/>
      <dgm:spPr/>
      <dgm:t>
        <a:bodyPr/>
        <a:lstStyle/>
        <a:p>
          <a:endParaRPr lang="zh-TW" altLang="en-US"/>
        </a:p>
      </dgm:t>
    </dgm:pt>
    <dgm:pt modelId="{86881877-ED24-4FF0-8D11-820A4B9250D8}">
      <dgm:prSet/>
      <dgm:spPr/>
      <dgm:t>
        <a:bodyPr/>
        <a:lstStyle/>
        <a:p>
          <a:pPr rtl="0"/>
          <a:r>
            <a:rPr lang="zh-TW" dirty="0" smtClean="0">
              <a:latin typeface="文鼎新粗黑" panose="020B0609010101010101" pitchFamily="49" charset="-120"/>
              <a:ea typeface="文鼎新粗黑" panose="020B0609010101010101" pitchFamily="49" charset="-120"/>
            </a:rPr>
            <a:t>巡檢容器</a:t>
          </a:r>
          <a:endParaRPr lang="zh-TW" dirty="0">
            <a:latin typeface="文鼎新粗黑" panose="020B0609010101010101" pitchFamily="49" charset="-120"/>
            <a:ea typeface="文鼎新粗黑" panose="020B0609010101010101" pitchFamily="49" charset="-120"/>
          </a:endParaRPr>
        </a:p>
      </dgm:t>
    </dgm:pt>
    <dgm:pt modelId="{B16B990C-C3F5-43A5-A3A9-6FBAD270A9F7}" type="parTrans" cxnId="{72120624-8304-4781-8C1E-FE6D934CB10A}">
      <dgm:prSet/>
      <dgm:spPr/>
      <dgm:t>
        <a:bodyPr/>
        <a:lstStyle/>
        <a:p>
          <a:endParaRPr lang="zh-TW" altLang="en-US"/>
        </a:p>
      </dgm:t>
    </dgm:pt>
    <dgm:pt modelId="{A71BAC24-A762-477C-9636-3605B9C48653}" type="sibTrans" cxnId="{72120624-8304-4781-8C1E-FE6D934CB10A}">
      <dgm:prSet/>
      <dgm:spPr/>
      <dgm:t>
        <a:bodyPr/>
        <a:lstStyle/>
        <a:p>
          <a:endParaRPr lang="zh-TW" altLang="en-US"/>
        </a:p>
      </dgm:t>
    </dgm:pt>
    <dgm:pt modelId="{3F77F290-03D1-4B02-A27E-F4750FDEE8AE}">
      <dgm:prSet/>
      <dgm:spPr/>
      <dgm:t>
        <a:bodyPr/>
        <a:lstStyle/>
        <a:p>
          <a:pPr rtl="0"/>
          <a:r>
            <a:rPr lang="zh-TW" smtClean="0">
              <a:latin typeface="文鼎新粗黑" panose="020B0609010101010101" pitchFamily="49" charset="-120"/>
              <a:ea typeface="文鼎新粗黑" panose="020B0609010101010101" pitchFamily="49" charset="-120"/>
            </a:rPr>
            <a:t>倒</a:t>
          </a:r>
          <a:endParaRPr lang="zh-TW">
            <a:latin typeface="文鼎新粗黑" panose="020B0609010101010101" pitchFamily="49" charset="-120"/>
            <a:ea typeface="文鼎新粗黑" panose="020B0609010101010101" pitchFamily="49" charset="-120"/>
          </a:endParaRPr>
        </a:p>
      </dgm:t>
    </dgm:pt>
    <dgm:pt modelId="{19AAA7E2-3ABD-4662-BD56-9F919F2A2E4F}" type="parTrans" cxnId="{58F30E20-FB60-41FE-82C4-B71EE915B05C}">
      <dgm:prSet/>
      <dgm:spPr/>
      <dgm:t>
        <a:bodyPr/>
        <a:lstStyle/>
        <a:p>
          <a:endParaRPr lang="zh-TW" altLang="en-US"/>
        </a:p>
      </dgm:t>
    </dgm:pt>
    <dgm:pt modelId="{9F24B449-8CBE-4F4B-B0F0-71A2B47D2162}" type="sibTrans" cxnId="{58F30E20-FB60-41FE-82C4-B71EE915B05C}">
      <dgm:prSet/>
      <dgm:spPr/>
      <dgm:t>
        <a:bodyPr/>
        <a:lstStyle/>
        <a:p>
          <a:endParaRPr lang="zh-TW" altLang="en-US"/>
        </a:p>
      </dgm:t>
    </dgm:pt>
    <dgm:pt modelId="{EEED899A-4DBE-46A2-9C8C-B3EFC060911C}">
      <dgm:prSet/>
      <dgm:spPr/>
      <dgm:t>
        <a:bodyPr/>
        <a:lstStyle/>
        <a:p>
          <a:pPr rtl="0"/>
          <a:r>
            <a:rPr lang="zh-TW" dirty="0" smtClean="0">
              <a:latin typeface="文鼎新粗黑" panose="020B0609010101010101" pitchFamily="49" charset="-120"/>
              <a:ea typeface="文鼎新粗黑" panose="020B0609010101010101" pitchFamily="49" charset="-120"/>
            </a:rPr>
            <a:t>倒掉積水</a:t>
          </a:r>
          <a:endParaRPr lang="zh-TW" dirty="0">
            <a:latin typeface="文鼎新粗黑" panose="020B0609010101010101" pitchFamily="49" charset="-120"/>
            <a:ea typeface="文鼎新粗黑" panose="020B0609010101010101" pitchFamily="49" charset="-120"/>
          </a:endParaRPr>
        </a:p>
      </dgm:t>
    </dgm:pt>
    <dgm:pt modelId="{61B7ABAA-D4B8-4A39-BFD9-54128172693E}" type="parTrans" cxnId="{F1EDC1BF-6AFF-48FC-BE93-427FF3859332}">
      <dgm:prSet/>
      <dgm:spPr/>
      <dgm:t>
        <a:bodyPr/>
        <a:lstStyle/>
        <a:p>
          <a:endParaRPr lang="zh-TW" altLang="en-US"/>
        </a:p>
      </dgm:t>
    </dgm:pt>
    <dgm:pt modelId="{E1BA4D84-CA57-48A8-842F-679AC58CCB1B}" type="sibTrans" cxnId="{F1EDC1BF-6AFF-48FC-BE93-427FF3859332}">
      <dgm:prSet/>
      <dgm:spPr/>
      <dgm:t>
        <a:bodyPr/>
        <a:lstStyle/>
        <a:p>
          <a:endParaRPr lang="zh-TW" altLang="en-US"/>
        </a:p>
      </dgm:t>
    </dgm:pt>
    <dgm:pt modelId="{1B9C2DBB-97CD-472C-83FB-4C90696D1588}">
      <dgm:prSet/>
      <dgm:spPr/>
      <dgm:t>
        <a:bodyPr/>
        <a:lstStyle/>
        <a:p>
          <a:pPr rtl="0"/>
          <a:r>
            <a:rPr lang="zh-TW" smtClean="0">
              <a:latin typeface="文鼎新粗黑" panose="020B0609010101010101" pitchFamily="49" charset="-120"/>
              <a:ea typeface="文鼎新粗黑" panose="020B0609010101010101" pitchFamily="49" charset="-120"/>
            </a:rPr>
            <a:t>清</a:t>
          </a:r>
          <a:endParaRPr lang="zh-TW">
            <a:latin typeface="文鼎新粗黑" panose="020B0609010101010101" pitchFamily="49" charset="-120"/>
            <a:ea typeface="文鼎新粗黑" panose="020B0609010101010101" pitchFamily="49" charset="-120"/>
          </a:endParaRPr>
        </a:p>
      </dgm:t>
    </dgm:pt>
    <dgm:pt modelId="{10D44D14-0313-40FB-8972-F2AA1F55684B}" type="parTrans" cxnId="{67ACF39C-181D-42D8-AAF6-0133B1332775}">
      <dgm:prSet/>
      <dgm:spPr/>
      <dgm:t>
        <a:bodyPr/>
        <a:lstStyle/>
        <a:p>
          <a:endParaRPr lang="zh-TW" altLang="en-US"/>
        </a:p>
      </dgm:t>
    </dgm:pt>
    <dgm:pt modelId="{06CFFA6E-6255-4411-A51E-75F0C939E30F}" type="sibTrans" cxnId="{67ACF39C-181D-42D8-AAF6-0133B1332775}">
      <dgm:prSet/>
      <dgm:spPr/>
      <dgm:t>
        <a:bodyPr/>
        <a:lstStyle/>
        <a:p>
          <a:endParaRPr lang="zh-TW" altLang="en-US"/>
        </a:p>
      </dgm:t>
    </dgm:pt>
    <dgm:pt modelId="{7EB0374E-4BDE-410A-A829-A5C7C8D80E4C}">
      <dgm:prSet/>
      <dgm:spPr/>
      <dgm:t>
        <a:bodyPr/>
        <a:lstStyle/>
        <a:p>
          <a:pPr rtl="0"/>
          <a:r>
            <a:rPr lang="zh-TW" dirty="0" smtClean="0">
              <a:latin typeface="文鼎新粗黑" panose="020B0609010101010101" pitchFamily="49" charset="-120"/>
              <a:ea typeface="文鼎新粗黑" panose="020B0609010101010101" pitchFamily="49" charset="-120"/>
            </a:rPr>
            <a:t>清潔容器</a:t>
          </a:r>
          <a:endParaRPr lang="zh-TW" dirty="0">
            <a:latin typeface="文鼎新粗黑" panose="020B0609010101010101" pitchFamily="49" charset="-120"/>
            <a:ea typeface="文鼎新粗黑" panose="020B0609010101010101" pitchFamily="49" charset="-120"/>
          </a:endParaRPr>
        </a:p>
      </dgm:t>
    </dgm:pt>
    <dgm:pt modelId="{7EB5A48E-C202-48BA-B4F5-E57201FCC332}" type="parTrans" cxnId="{BED2D50E-02E9-4A76-99E1-52FC227FE7CC}">
      <dgm:prSet/>
      <dgm:spPr/>
      <dgm:t>
        <a:bodyPr/>
        <a:lstStyle/>
        <a:p>
          <a:endParaRPr lang="zh-TW" altLang="en-US"/>
        </a:p>
      </dgm:t>
    </dgm:pt>
    <dgm:pt modelId="{80461FE4-D2F1-4FD0-9E3E-4D46984150FE}" type="sibTrans" cxnId="{BED2D50E-02E9-4A76-99E1-52FC227FE7CC}">
      <dgm:prSet/>
      <dgm:spPr/>
      <dgm:t>
        <a:bodyPr/>
        <a:lstStyle/>
        <a:p>
          <a:endParaRPr lang="zh-TW" altLang="en-US"/>
        </a:p>
      </dgm:t>
    </dgm:pt>
    <dgm:pt modelId="{B1B6E8A2-BF49-4292-9ED1-CA4715C1AB55}">
      <dgm:prSet/>
      <dgm:spPr>
        <a:solidFill>
          <a:srgbClr val="00B0F0"/>
        </a:solidFill>
      </dgm:spPr>
      <dgm:t>
        <a:bodyPr/>
        <a:lstStyle/>
        <a:p>
          <a:pPr rtl="0"/>
          <a:r>
            <a:rPr lang="zh-TW" dirty="0" smtClean="0">
              <a:latin typeface="文鼎新粗黑" panose="020B0609010101010101" pitchFamily="49" charset="-120"/>
              <a:ea typeface="文鼎新粗黑" panose="020B0609010101010101" pitchFamily="49" charset="-120"/>
            </a:rPr>
            <a:t>刷</a:t>
          </a:r>
          <a:endParaRPr lang="zh-TW" dirty="0">
            <a:latin typeface="文鼎新粗黑" panose="020B0609010101010101" pitchFamily="49" charset="-120"/>
            <a:ea typeface="文鼎新粗黑" panose="020B0609010101010101" pitchFamily="49" charset="-120"/>
          </a:endParaRPr>
        </a:p>
      </dgm:t>
    </dgm:pt>
    <dgm:pt modelId="{61EFAE4E-09B3-4C8C-AF87-C5770B9649CB}" type="parTrans" cxnId="{FF74B259-C331-4CEB-A204-70B412CD80DC}">
      <dgm:prSet/>
      <dgm:spPr/>
      <dgm:t>
        <a:bodyPr/>
        <a:lstStyle/>
        <a:p>
          <a:endParaRPr lang="zh-TW" altLang="en-US"/>
        </a:p>
      </dgm:t>
    </dgm:pt>
    <dgm:pt modelId="{FC4644EA-E8C6-41F5-BBAD-48EFD0E07B77}" type="sibTrans" cxnId="{FF74B259-C331-4CEB-A204-70B412CD80DC}">
      <dgm:prSet/>
      <dgm:spPr/>
      <dgm:t>
        <a:bodyPr/>
        <a:lstStyle/>
        <a:p>
          <a:endParaRPr lang="zh-TW" altLang="en-US"/>
        </a:p>
      </dgm:t>
    </dgm:pt>
    <dgm:pt modelId="{94AABC24-614E-4FE5-A2AC-958582013483}">
      <dgm:prSet/>
      <dgm:spPr/>
      <dgm:t>
        <a:bodyPr/>
        <a:lstStyle/>
        <a:p>
          <a:pPr rtl="0"/>
          <a:r>
            <a:rPr lang="zh-TW" dirty="0" smtClean="0">
              <a:latin typeface="文鼎新粗黑" panose="020B0609010101010101" pitchFamily="49" charset="-120"/>
              <a:ea typeface="文鼎新粗黑" panose="020B0609010101010101" pitchFamily="49" charset="-120"/>
            </a:rPr>
            <a:t>刷除蟲卵</a:t>
          </a:r>
          <a:endParaRPr lang="zh-TW" dirty="0">
            <a:latin typeface="文鼎新粗黑" panose="020B0609010101010101" pitchFamily="49" charset="-120"/>
            <a:ea typeface="文鼎新粗黑" panose="020B0609010101010101" pitchFamily="49" charset="-120"/>
          </a:endParaRPr>
        </a:p>
      </dgm:t>
    </dgm:pt>
    <dgm:pt modelId="{5961AAE3-AAC5-4371-8AF4-FE850E8B0AE4}" type="parTrans" cxnId="{53E5015A-FFA0-4BB9-B097-42B063171369}">
      <dgm:prSet/>
      <dgm:spPr/>
      <dgm:t>
        <a:bodyPr/>
        <a:lstStyle/>
        <a:p>
          <a:endParaRPr lang="zh-TW" altLang="en-US"/>
        </a:p>
      </dgm:t>
    </dgm:pt>
    <dgm:pt modelId="{4B86933C-06CC-4C06-AEFC-52F3F57831BF}" type="sibTrans" cxnId="{53E5015A-FFA0-4BB9-B097-42B063171369}">
      <dgm:prSet/>
      <dgm:spPr/>
      <dgm:t>
        <a:bodyPr/>
        <a:lstStyle/>
        <a:p>
          <a:endParaRPr lang="zh-TW" altLang="en-US"/>
        </a:p>
      </dgm:t>
    </dgm:pt>
    <dgm:pt modelId="{54C2E6CE-9086-4857-B66E-932996608EBA}" type="pres">
      <dgm:prSet presAssocID="{039C7896-B8D3-4A74-8B61-819A86304E1B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2ECC8213-CDE9-486E-8C0B-CEC907ACF3B7}" type="pres">
      <dgm:prSet presAssocID="{039C7896-B8D3-4A74-8B61-819A86304E1B}" presName="cycle" presStyleCnt="0"/>
      <dgm:spPr/>
    </dgm:pt>
    <dgm:pt modelId="{C3EC50C5-07DA-4FF1-9714-CBCB9E2CE3B4}" type="pres">
      <dgm:prSet presAssocID="{039C7896-B8D3-4A74-8B61-819A86304E1B}" presName="centerShape" presStyleCnt="0"/>
      <dgm:spPr/>
    </dgm:pt>
    <dgm:pt modelId="{35940FB0-0CE7-4BB5-8FB6-0B2F1692912B}" type="pres">
      <dgm:prSet presAssocID="{039C7896-B8D3-4A74-8B61-819A86304E1B}" presName="connSite" presStyleLbl="node1" presStyleIdx="0" presStyleCnt="5"/>
      <dgm:spPr/>
    </dgm:pt>
    <dgm:pt modelId="{E0FBD9B5-E15C-4C80-B46D-977A328DA5E5}" type="pres">
      <dgm:prSet presAssocID="{039C7896-B8D3-4A74-8B61-819A86304E1B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329A004-AB60-4388-880E-3FBEBB9881E4}" type="pres">
      <dgm:prSet presAssocID="{54FAFE18-B580-4039-B6EB-324ACEFBC76F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0CEEFBAE-A751-4465-B376-F2C2FC444FE3}" type="pres">
      <dgm:prSet presAssocID="{0060F012-2F86-42A4-A648-4E3B1CD90203}" presName="node" presStyleCnt="0"/>
      <dgm:spPr/>
    </dgm:pt>
    <dgm:pt modelId="{CC311426-5D2B-495D-A36F-49F63F0286D6}" type="pres">
      <dgm:prSet presAssocID="{0060F012-2F86-42A4-A648-4E3B1CD90203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F45865E-E162-423D-A211-8CE58B2D1468}" type="pres">
      <dgm:prSet presAssocID="{0060F012-2F86-42A4-A648-4E3B1CD90203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1044363-A8C9-44EB-B77B-DDA57F7B1FDA}" type="pres">
      <dgm:prSet presAssocID="{19AAA7E2-3ABD-4662-BD56-9F919F2A2E4F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2D5DE41F-9AD2-4AFF-B513-FC769746CE14}" type="pres">
      <dgm:prSet presAssocID="{3F77F290-03D1-4B02-A27E-F4750FDEE8AE}" presName="node" presStyleCnt="0"/>
      <dgm:spPr/>
    </dgm:pt>
    <dgm:pt modelId="{5F060BB6-CA2B-43D0-8845-7FA6127B7CB3}" type="pres">
      <dgm:prSet presAssocID="{3F77F290-03D1-4B02-A27E-F4750FDEE8AE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A94C0EE-C6BD-401C-9534-A82FBBF1F348}" type="pres">
      <dgm:prSet presAssocID="{3F77F290-03D1-4B02-A27E-F4750FDEE8AE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2DC29D5-5EE3-4E16-BF60-17B522D0A2E9}" type="pres">
      <dgm:prSet presAssocID="{10D44D14-0313-40FB-8972-F2AA1F55684B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9396FF34-C525-4947-AB71-82F26E2051F8}" type="pres">
      <dgm:prSet presAssocID="{1B9C2DBB-97CD-472C-83FB-4C90696D1588}" presName="node" presStyleCnt="0"/>
      <dgm:spPr/>
    </dgm:pt>
    <dgm:pt modelId="{93CA99E7-B132-4DD4-B2CE-DB9F0957E969}" type="pres">
      <dgm:prSet presAssocID="{1B9C2DBB-97CD-472C-83FB-4C90696D1588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F9CF6D9-4644-413A-A463-B9464A273E1B}" type="pres">
      <dgm:prSet presAssocID="{1B9C2DBB-97CD-472C-83FB-4C90696D1588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0E77338-93F1-4227-B7BF-7DB4BACBEF49}" type="pres">
      <dgm:prSet presAssocID="{61EFAE4E-09B3-4C8C-AF87-C5770B9649CB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8B093069-07F8-491B-A190-D8DC40C1E94D}" type="pres">
      <dgm:prSet presAssocID="{B1B6E8A2-BF49-4292-9ED1-CA4715C1AB55}" presName="node" presStyleCnt="0"/>
      <dgm:spPr/>
    </dgm:pt>
    <dgm:pt modelId="{B36AE550-792F-4533-94D1-0C897D699A4E}" type="pres">
      <dgm:prSet presAssocID="{B1B6E8A2-BF49-4292-9ED1-CA4715C1AB55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FB833AA-1E83-46CD-93D1-4A93192AD273}" type="pres">
      <dgm:prSet presAssocID="{B1B6E8A2-BF49-4292-9ED1-CA4715C1AB55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0D91FE4B-BD02-4E1E-8518-A605A0EB35B0}" type="presOf" srcId="{54FAFE18-B580-4039-B6EB-324ACEFBC76F}" destId="{D329A004-AB60-4388-880E-3FBEBB9881E4}" srcOrd="0" destOrd="0" presId="urn:microsoft.com/office/officeart/2005/8/layout/radial2"/>
    <dgm:cxn modelId="{72120624-8304-4781-8C1E-FE6D934CB10A}" srcId="{0060F012-2F86-42A4-A648-4E3B1CD90203}" destId="{86881877-ED24-4FF0-8D11-820A4B9250D8}" srcOrd="0" destOrd="0" parTransId="{B16B990C-C3F5-43A5-A3A9-6FBAD270A9F7}" sibTransId="{A71BAC24-A762-477C-9636-3605B9C48653}"/>
    <dgm:cxn modelId="{0A034423-6C37-4E8C-8EF6-233FCBA09D43}" type="presOf" srcId="{61EFAE4E-09B3-4C8C-AF87-C5770B9649CB}" destId="{F0E77338-93F1-4227-B7BF-7DB4BACBEF49}" srcOrd="0" destOrd="0" presId="urn:microsoft.com/office/officeart/2005/8/layout/radial2"/>
    <dgm:cxn modelId="{655CF750-F603-4568-B407-FBA7962E64B3}" type="presOf" srcId="{7EB0374E-4BDE-410A-A829-A5C7C8D80E4C}" destId="{7F9CF6D9-4644-413A-A463-B9464A273E1B}" srcOrd="0" destOrd="0" presId="urn:microsoft.com/office/officeart/2005/8/layout/radial2"/>
    <dgm:cxn modelId="{FF74B259-C331-4CEB-A204-70B412CD80DC}" srcId="{039C7896-B8D3-4A74-8B61-819A86304E1B}" destId="{B1B6E8A2-BF49-4292-9ED1-CA4715C1AB55}" srcOrd="3" destOrd="0" parTransId="{61EFAE4E-09B3-4C8C-AF87-C5770B9649CB}" sibTransId="{FC4644EA-E8C6-41F5-BBAD-48EFD0E07B77}"/>
    <dgm:cxn modelId="{67ACF39C-181D-42D8-AAF6-0133B1332775}" srcId="{039C7896-B8D3-4A74-8B61-819A86304E1B}" destId="{1B9C2DBB-97CD-472C-83FB-4C90696D1588}" srcOrd="2" destOrd="0" parTransId="{10D44D14-0313-40FB-8972-F2AA1F55684B}" sibTransId="{06CFFA6E-6255-4411-A51E-75F0C939E30F}"/>
    <dgm:cxn modelId="{C246AC77-E46A-4ACD-9E3A-2F4E3FCB3A06}" srcId="{039C7896-B8D3-4A74-8B61-819A86304E1B}" destId="{0060F012-2F86-42A4-A648-4E3B1CD90203}" srcOrd="0" destOrd="0" parTransId="{54FAFE18-B580-4039-B6EB-324ACEFBC76F}" sibTransId="{C19D07C4-379A-447A-A844-D869AD3537E9}"/>
    <dgm:cxn modelId="{5FF3AA62-F953-4E1F-807B-B5037FE83C09}" type="presOf" srcId="{19AAA7E2-3ABD-4662-BD56-9F919F2A2E4F}" destId="{71044363-A8C9-44EB-B77B-DDA57F7B1FDA}" srcOrd="0" destOrd="0" presId="urn:microsoft.com/office/officeart/2005/8/layout/radial2"/>
    <dgm:cxn modelId="{58F30E20-FB60-41FE-82C4-B71EE915B05C}" srcId="{039C7896-B8D3-4A74-8B61-819A86304E1B}" destId="{3F77F290-03D1-4B02-A27E-F4750FDEE8AE}" srcOrd="1" destOrd="0" parTransId="{19AAA7E2-3ABD-4662-BD56-9F919F2A2E4F}" sibTransId="{9F24B449-8CBE-4F4B-B0F0-71A2B47D2162}"/>
    <dgm:cxn modelId="{E6F9562A-6893-48C9-9C9C-07B04B416914}" type="presOf" srcId="{86881877-ED24-4FF0-8D11-820A4B9250D8}" destId="{7F45865E-E162-423D-A211-8CE58B2D1468}" srcOrd="0" destOrd="0" presId="urn:microsoft.com/office/officeart/2005/8/layout/radial2"/>
    <dgm:cxn modelId="{FD352E21-C749-4F2D-B464-5818FE750B0B}" type="presOf" srcId="{0060F012-2F86-42A4-A648-4E3B1CD90203}" destId="{CC311426-5D2B-495D-A36F-49F63F0286D6}" srcOrd="0" destOrd="0" presId="urn:microsoft.com/office/officeart/2005/8/layout/radial2"/>
    <dgm:cxn modelId="{F540C38B-3522-486A-90F6-55D7C680B573}" type="presOf" srcId="{10D44D14-0313-40FB-8972-F2AA1F55684B}" destId="{22DC29D5-5EE3-4E16-BF60-17B522D0A2E9}" srcOrd="0" destOrd="0" presId="urn:microsoft.com/office/officeart/2005/8/layout/radial2"/>
    <dgm:cxn modelId="{BED2D50E-02E9-4A76-99E1-52FC227FE7CC}" srcId="{1B9C2DBB-97CD-472C-83FB-4C90696D1588}" destId="{7EB0374E-4BDE-410A-A829-A5C7C8D80E4C}" srcOrd="0" destOrd="0" parTransId="{7EB5A48E-C202-48BA-B4F5-E57201FCC332}" sibTransId="{80461FE4-D2F1-4FD0-9E3E-4D46984150FE}"/>
    <dgm:cxn modelId="{3CAF70A1-7061-41FC-8D39-69009E9E46F5}" type="presOf" srcId="{94AABC24-614E-4FE5-A2AC-958582013483}" destId="{9FB833AA-1E83-46CD-93D1-4A93192AD273}" srcOrd="0" destOrd="0" presId="urn:microsoft.com/office/officeart/2005/8/layout/radial2"/>
    <dgm:cxn modelId="{F1EDC1BF-6AFF-48FC-BE93-427FF3859332}" srcId="{3F77F290-03D1-4B02-A27E-F4750FDEE8AE}" destId="{EEED899A-4DBE-46A2-9C8C-B3EFC060911C}" srcOrd="0" destOrd="0" parTransId="{61B7ABAA-D4B8-4A39-BFD9-54128172693E}" sibTransId="{E1BA4D84-CA57-48A8-842F-679AC58CCB1B}"/>
    <dgm:cxn modelId="{8A9A76C3-F7F9-4118-9F12-73D82FD8D3C1}" type="presOf" srcId="{3F77F290-03D1-4B02-A27E-F4750FDEE8AE}" destId="{5F060BB6-CA2B-43D0-8845-7FA6127B7CB3}" srcOrd="0" destOrd="0" presId="urn:microsoft.com/office/officeart/2005/8/layout/radial2"/>
    <dgm:cxn modelId="{296EFCD2-6700-4B5F-B66D-E0C53E9F5BC4}" type="presOf" srcId="{EEED899A-4DBE-46A2-9C8C-B3EFC060911C}" destId="{EA94C0EE-C6BD-401C-9534-A82FBBF1F348}" srcOrd="0" destOrd="0" presId="urn:microsoft.com/office/officeart/2005/8/layout/radial2"/>
    <dgm:cxn modelId="{EAFCBB1B-A419-41B3-93F0-0CE64863F652}" type="presOf" srcId="{039C7896-B8D3-4A74-8B61-819A86304E1B}" destId="{54C2E6CE-9086-4857-B66E-932996608EBA}" srcOrd="0" destOrd="0" presId="urn:microsoft.com/office/officeart/2005/8/layout/radial2"/>
    <dgm:cxn modelId="{C891A866-4121-4614-9BE5-4EA6862A83EE}" type="presOf" srcId="{B1B6E8A2-BF49-4292-9ED1-CA4715C1AB55}" destId="{B36AE550-792F-4533-94D1-0C897D699A4E}" srcOrd="0" destOrd="0" presId="urn:microsoft.com/office/officeart/2005/8/layout/radial2"/>
    <dgm:cxn modelId="{53E5015A-FFA0-4BB9-B097-42B063171369}" srcId="{B1B6E8A2-BF49-4292-9ED1-CA4715C1AB55}" destId="{94AABC24-614E-4FE5-A2AC-958582013483}" srcOrd="0" destOrd="0" parTransId="{5961AAE3-AAC5-4371-8AF4-FE850E8B0AE4}" sibTransId="{4B86933C-06CC-4C06-AEFC-52F3F57831BF}"/>
    <dgm:cxn modelId="{EAE60C72-CA3C-42D3-9F7D-A12D9A529795}" type="presOf" srcId="{1B9C2DBB-97CD-472C-83FB-4C90696D1588}" destId="{93CA99E7-B132-4DD4-B2CE-DB9F0957E969}" srcOrd="0" destOrd="0" presId="urn:microsoft.com/office/officeart/2005/8/layout/radial2"/>
    <dgm:cxn modelId="{F80AC58A-2389-4D7A-958F-BECE16554EFC}" type="presParOf" srcId="{54C2E6CE-9086-4857-B66E-932996608EBA}" destId="{2ECC8213-CDE9-486E-8C0B-CEC907ACF3B7}" srcOrd="0" destOrd="0" presId="urn:microsoft.com/office/officeart/2005/8/layout/radial2"/>
    <dgm:cxn modelId="{CAC94820-8E96-4CEE-A3C8-06BF631B4211}" type="presParOf" srcId="{2ECC8213-CDE9-486E-8C0B-CEC907ACF3B7}" destId="{C3EC50C5-07DA-4FF1-9714-CBCB9E2CE3B4}" srcOrd="0" destOrd="0" presId="urn:microsoft.com/office/officeart/2005/8/layout/radial2"/>
    <dgm:cxn modelId="{61A0963A-B9E0-4C97-B88F-093B80A4068E}" type="presParOf" srcId="{C3EC50C5-07DA-4FF1-9714-CBCB9E2CE3B4}" destId="{35940FB0-0CE7-4BB5-8FB6-0B2F1692912B}" srcOrd="0" destOrd="0" presId="urn:microsoft.com/office/officeart/2005/8/layout/radial2"/>
    <dgm:cxn modelId="{C15DAB45-E3B6-487B-8F69-D1EB7E948F49}" type="presParOf" srcId="{C3EC50C5-07DA-4FF1-9714-CBCB9E2CE3B4}" destId="{E0FBD9B5-E15C-4C80-B46D-977A328DA5E5}" srcOrd="1" destOrd="0" presId="urn:microsoft.com/office/officeart/2005/8/layout/radial2"/>
    <dgm:cxn modelId="{3FA6576B-752B-46C4-8FE3-FD00BD6D697F}" type="presParOf" srcId="{2ECC8213-CDE9-486E-8C0B-CEC907ACF3B7}" destId="{D329A004-AB60-4388-880E-3FBEBB9881E4}" srcOrd="1" destOrd="0" presId="urn:microsoft.com/office/officeart/2005/8/layout/radial2"/>
    <dgm:cxn modelId="{203CD1FB-F50D-4366-9F7A-08F060119C09}" type="presParOf" srcId="{2ECC8213-CDE9-486E-8C0B-CEC907ACF3B7}" destId="{0CEEFBAE-A751-4465-B376-F2C2FC444FE3}" srcOrd="2" destOrd="0" presId="urn:microsoft.com/office/officeart/2005/8/layout/radial2"/>
    <dgm:cxn modelId="{78EF78EE-E105-4204-AB2D-F73D5B9737D2}" type="presParOf" srcId="{0CEEFBAE-A751-4465-B376-F2C2FC444FE3}" destId="{CC311426-5D2B-495D-A36F-49F63F0286D6}" srcOrd="0" destOrd="0" presId="urn:microsoft.com/office/officeart/2005/8/layout/radial2"/>
    <dgm:cxn modelId="{34775FA8-ACFF-400B-958A-0F5E0508E1FB}" type="presParOf" srcId="{0CEEFBAE-A751-4465-B376-F2C2FC444FE3}" destId="{7F45865E-E162-423D-A211-8CE58B2D1468}" srcOrd="1" destOrd="0" presId="urn:microsoft.com/office/officeart/2005/8/layout/radial2"/>
    <dgm:cxn modelId="{26032853-BCA9-481A-AC3A-A6CC670A7136}" type="presParOf" srcId="{2ECC8213-CDE9-486E-8C0B-CEC907ACF3B7}" destId="{71044363-A8C9-44EB-B77B-DDA57F7B1FDA}" srcOrd="3" destOrd="0" presId="urn:microsoft.com/office/officeart/2005/8/layout/radial2"/>
    <dgm:cxn modelId="{315F4333-60A0-4823-A4C9-050A4166CCAB}" type="presParOf" srcId="{2ECC8213-CDE9-486E-8C0B-CEC907ACF3B7}" destId="{2D5DE41F-9AD2-4AFF-B513-FC769746CE14}" srcOrd="4" destOrd="0" presId="urn:microsoft.com/office/officeart/2005/8/layout/radial2"/>
    <dgm:cxn modelId="{B1C02F3B-3F45-40DB-91C5-853235A22563}" type="presParOf" srcId="{2D5DE41F-9AD2-4AFF-B513-FC769746CE14}" destId="{5F060BB6-CA2B-43D0-8845-7FA6127B7CB3}" srcOrd="0" destOrd="0" presId="urn:microsoft.com/office/officeart/2005/8/layout/radial2"/>
    <dgm:cxn modelId="{AFA3D122-3449-4C51-93DE-4C9FF2B9A0F7}" type="presParOf" srcId="{2D5DE41F-9AD2-4AFF-B513-FC769746CE14}" destId="{EA94C0EE-C6BD-401C-9534-A82FBBF1F348}" srcOrd="1" destOrd="0" presId="urn:microsoft.com/office/officeart/2005/8/layout/radial2"/>
    <dgm:cxn modelId="{B19C511E-D777-4BD9-956A-A2AA2891EFB4}" type="presParOf" srcId="{2ECC8213-CDE9-486E-8C0B-CEC907ACF3B7}" destId="{22DC29D5-5EE3-4E16-BF60-17B522D0A2E9}" srcOrd="5" destOrd="0" presId="urn:microsoft.com/office/officeart/2005/8/layout/radial2"/>
    <dgm:cxn modelId="{7AADB5E4-AF1C-45BF-85E0-CDEE1128E3F6}" type="presParOf" srcId="{2ECC8213-CDE9-486E-8C0B-CEC907ACF3B7}" destId="{9396FF34-C525-4947-AB71-82F26E2051F8}" srcOrd="6" destOrd="0" presId="urn:microsoft.com/office/officeart/2005/8/layout/radial2"/>
    <dgm:cxn modelId="{FA3E025D-8059-467D-91D6-1117F428A863}" type="presParOf" srcId="{9396FF34-C525-4947-AB71-82F26E2051F8}" destId="{93CA99E7-B132-4DD4-B2CE-DB9F0957E969}" srcOrd="0" destOrd="0" presId="urn:microsoft.com/office/officeart/2005/8/layout/radial2"/>
    <dgm:cxn modelId="{2FDAE3D0-065D-4E2C-8DCF-8E1D57B189FE}" type="presParOf" srcId="{9396FF34-C525-4947-AB71-82F26E2051F8}" destId="{7F9CF6D9-4644-413A-A463-B9464A273E1B}" srcOrd="1" destOrd="0" presId="urn:microsoft.com/office/officeart/2005/8/layout/radial2"/>
    <dgm:cxn modelId="{97D81905-4FC9-4073-97D5-1930634B2CB2}" type="presParOf" srcId="{2ECC8213-CDE9-486E-8C0B-CEC907ACF3B7}" destId="{F0E77338-93F1-4227-B7BF-7DB4BACBEF49}" srcOrd="7" destOrd="0" presId="urn:microsoft.com/office/officeart/2005/8/layout/radial2"/>
    <dgm:cxn modelId="{698CA0D7-242C-4DE0-A3B3-28E8F51DEFAB}" type="presParOf" srcId="{2ECC8213-CDE9-486E-8C0B-CEC907ACF3B7}" destId="{8B093069-07F8-491B-A190-D8DC40C1E94D}" srcOrd="8" destOrd="0" presId="urn:microsoft.com/office/officeart/2005/8/layout/radial2"/>
    <dgm:cxn modelId="{51D34E05-4935-4135-9F9B-C9701BF0105D}" type="presParOf" srcId="{8B093069-07F8-491B-A190-D8DC40C1E94D}" destId="{B36AE550-792F-4533-94D1-0C897D699A4E}" srcOrd="0" destOrd="0" presId="urn:microsoft.com/office/officeart/2005/8/layout/radial2"/>
    <dgm:cxn modelId="{8FFEE8A1-E58D-4D59-B68C-A13DAA2B8209}" type="presParOf" srcId="{8B093069-07F8-491B-A190-D8DC40C1E94D}" destId="{9FB833AA-1E83-46CD-93D1-4A93192AD273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E77338-93F1-4227-B7BF-7DB4BACBEF49}">
      <dsp:nvSpPr>
        <dsp:cNvPr id="0" name=""/>
        <dsp:cNvSpPr/>
      </dsp:nvSpPr>
      <dsp:spPr>
        <a:xfrm rot="3683564">
          <a:off x="1906959" y="3197545"/>
          <a:ext cx="841955" cy="46318"/>
        </a:xfrm>
        <a:custGeom>
          <a:avLst/>
          <a:gdLst/>
          <a:ahLst/>
          <a:cxnLst/>
          <a:rect l="0" t="0" r="0" b="0"/>
          <a:pathLst>
            <a:path>
              <a:moveTo>
                <a:pt x="0" y="23159"/>
              </a:moveTo>
              <a:lnTo>
                <a:pt x="841955" y="23159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DC29D5-5EE3-4E16-BF60-17B522D0A2E9}">
      <dsp:nvSpPr>
        <dsp:cNvPr id="0" name=""/>
        <dsp:cNvSpPr/>
      </dsp:nvSpPr>
      <dsp:spPr>
        <a:xfrm rot="1312837">
          <a:off x="2370540" y="2590082"/>
          <a:ext cx="601129" cy="46318"/>
        </a:xfrm>
        <a:custGeom>
          <a:avLst/>
          <a:gdLst/>
          <a:ahLst/>
          <a:cxnLst/>
          <a:rect l="0" t="0" r="0" b="0"/>
          <a:pathLst>
            <a:path>
              <a:moveTo>
                <a:pt x="0" y="23159"/>
              </a:moveTo>
              <a:lnTo>
                <a:pt x="601129" y="23159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044363-A8C9-44EB-B77B-DDA57F7B1FDA}">
      <dsp:nvSpPr>
        <dsp:cNvPr id="0" name=""/>
        <dsp:cNvSpPr/>
      </dsp:nvSpPr>
      <dsp:spPr>
        <a:xfrm rot="20287163">
          <a:off x="2370540" y="1896410"/>
          <a:ext cx="601129" cy="46318"/>
        </a:xfrm>
        <a:custGeom>
          <a:avLst/>
          <a:gdLst/>
          <a:ahLst/>
          <a:cxnLst/>
          <a:rect l="0" t="0" r="0" b="0"/>
          <a:pathLst>
            <a:path>
              <a:moveTo>
                <a:pt x="0" y="23159"/>
              </a:moveTo>
              <a:lnTo>
                <a:pt x="601129" y="23159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29A004-AB60-4388-880E-3FBEBB9881E4}">
      <dsp:nvSpPr>
        <dsp:cNvPr id="0" name=""/>
        <dsp:cNvSpPr/>
      </dsp:nvSpPr>
      <dsp:spPr>
        <a:xfrm rot="17916436">
          <a:off x="1906959" y="1288946"/>
          <a:ext cx="841955" cy="46318"/>
        </a:xfrm>
        <a:custGeom>
          <a:avLst/>
          <a:gdLst/>
          <a:ahLst/>
          <a:cxnLst/>
          <a:rect l="0" t="0" r="0" b="0"/>
          <a:pathLst>
            <a:path>
              <a:moveTo>
                <a:pt x="0" y="23159"/>
              </a:moveTo>
              <a:lnTo>
                <a:pt x="841955" y="23159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FBD9B5-E15C-4C80-B46D-977A328DA5E5}">
      <dsp:nvSpPr>
        <dsp:cNvPr id="0" name=""/>
        <dsp:cNvSpPr/>
      </dsp:nvSpPr>
      <dsp:spPr>
        <a:xfrm>
          <a:off x="972173" y="1431100"/>
          <a:ext cx="1670610" cy="1670610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311426-5D2B-495D-A36F-49F63F0286D6}">
      <dsp:nvSpPr>
        <dsp:cNvPr id="0" name=""/>
        <dsp:cNvSpPr/>
      </dsp:nvSpPr>
      <dsp:spPr>
        <a:xfrm>
          <a:off x="2268287" y="1337"/>
          <a:ext cx="1002366" cy="1002366"/>
        </a:xfrm>
        <a:prstGeom prst="ellipse">
          <a:avLst/>
        </a:prstGeom>
        <a:solidFill>
          <a:srgbClr val="FF33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dirty="0" smtClean="0">
              <a:latin typeface="文鼎新粗黑" panose="020B0609010101010101" pitchFamily="49" charset="-120"/>
              <a:ea typeface="文鼎新粗黑" panose="020B0609010101010101" pitchFamily="49" charset="-120"/>
            </a:rPr>
            <a:t>巡</a:t>
          </a:r>
          <a:endParaRPr lang="zh-TW" sz="4300" kern="1200" dirty="0">
            <a:latin typeface="文鼎新粗黑" panose="020B0609010101010101" pitchFamily="49" charset="-120"/>
            <a:ea typeface="文鼎新粗黑" panose="020B0609010101010101" pitchFamily="49" charset="-120"/>
          </a:endParaRPr>
        </a:p>
      </dsp:txBody>
      <dsp:txXfrm>
        <a:off x="2415080" y="148130"/>
        <a:ext cx="708780" cy="708780"/>
      </dsp:txXfrm>
    </dsp:sp>
    <dsp:sp modelId="{7F45865E-E162-423D-A211-8CE58B2D1468}">
      <dsp:nvSpPr>
        <dsp:cNvPr id="0" name=""/>
        <dsp:cNvSpPr/>
      </dsp:nvSpPr>
      <dsp:spPr>
        <a:xfrm>
          <a:off x="3370890" y="1337"/>
          <a:ext cx="1503549" cy="10023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新粗黑" panose="020B0609010101010101" pitchFamily="49" charset="-120"/>
              <a:ea typeface="文鼎新粗黑" panose="020B0609010101010101" pitchFamily="49" charset="-120"/>
            </a:rPr>
            <a:t>巡檢容器</a:t>
          </a:r>
          <a:endParaRPr lang="zh-TW" sz="3300" kern="1200" dirty="0">
            <a:latin typeface="文鼎新粗黑" panose="020B0609010101010101" pitchFamily="49" charset="-120"/>
            <a:ea typeface="文鼎新粗黑" panose="020B0609010101010101" pitchFamily="49" charset="-120"/>
          </a:endParaRPr>
        </a:p>
      </dsp:txBody>
      <dsp:txXfrm>
        <a:off x="3370890" y="1337"/>
        <a:ext cx="1503549" cy="1002366"/>
      </dsp:txXfrm>
    </dsp:sp>
    <dsp:sp modelId="{5F060BB6-CA2B-43D0-8845-7FA6127B7CB3}">
      <dsp:nvSpPr>
        <dsp:cNvPr id="0" name=""/>
        <dsp:cNvSpPr/>
      </dsp:nvSpPr>
      <dsp:spPr>
        <a:xfrm>
          <a:off x="2913914" y="1119595"/>
          <a:ext cx="1002366" cy="1002366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smtClean="0">
              <a:latin typeface="文鼎新粗黑" panose="020B0609010101010101" pitchFamily="49" charset="-120"/>
              <a:ea typeface="文鼎新粗黑" panose="020B0609010101010101" pitchFamily="49" charset="-120"/>
            </a:rPr>
            <a:t>倒</a:t>
          </a:r>
          <a:endParaRPr lang="zh-TW" sz="4300" kern="1200">
            <a:latin typeface="文鼎新粗黑" panose="020B0609010101010101" pitchFamily="49" charset="-120"/>
            <a:ea typeface="文鼎新粗黑" panose="020B0609010101010101" pitchFamily="49" charset="-120"/>
          </a:endParaRPr>
        </a:p>
      </dsp:txBody>
      <dsp:txXfrm>
        <a:off x="3060707" y="1266388"/>
        <a:ext cx="708780" cy="708780"/>
      </dsp:txXfrm>
    </dsp:sp>
    <dsp:sp modelId="{EA94C0EE-C6BD-401C-9534-A82FBBF1F348}">
      <dsp:nvSpPr>
        <dsp:cNvPr id="0" name=""/>
        <dsp:cNvSpPr/>
      </dsp:nvSpPr>
      <dsp:spPr>
        <a:xfrm>
          <a:off x="4016516" y="1119595"/>
          <a:ext cx="1503549" cy="10023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新粗黑" panose="020B0609010101010101" pitchFamily="49" charset="-120"/>
              <a:ea typeface="文鼎新粗黑" panose="020B0609010101010101" pitchFamily="49" charset="-120"/>
            </a:rPr>
            <a:t>倒掉積水</a:t>
          </a:r>
          <a:endParaRPr lang="zh-TW" sz="3300" kern="1200" dirty="0">
            <a:latin typeface="文鼎新粗黑" panose="020B0609010101010101" pitchFamily="49" charset="-120"/>
            <a:ea typeface="文鼎新粗黑" panose="020B0609010101010101" pitchFamily="49" charset="-120"/>
          </a:endParaRPr>
        </a:p>
      </dsp:txBody>
      <dsp:txXfrm>
        <a:off x="4016516" y="1119595"/>
        <a:ext cx="1503549" cy="1002366"/>
      </dsp:txXfrm>
    </dsp:sp>
    <dsp:sp modelId="{93CA99E7-B132-4DD4-B2CE-DB9F0957E969}">
      <dsp:nvSpPr>
        <dsp:cNvPr id="0" name=""/>
        <dsp:cNvSpPr/>
      </dsp:nvSpPr>
      <dsp:spPr>
        <a:xfrm>
          <a:off x="2913914" y="2410848"/>
          <a:ext cx="1002366" cy="1002366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smtClean="0">
              <a:latin typeface="文鼎新粗黑" panose="020B0609010101010101" pitchFamily="49" charset="-120"/>
              <a:ea typeface="文鼎新粗黑" panose="020B0609010101010101" pitchFamily="49" charset="-120"/>
            </a:rPr>
            <a:t>清</a:t>
          </a:r>
          <a:endParaRPr lang="zh-TW" sz="4300" kern="1200">
            <a:latin typeface="文鼎新粗黑" panose="020B0609010101010101" pitchFamily="49" charset="-120"/>
            <a:ea typeface="文鼎新粗黑" panose="020B0609010101010101" pitchFamily="49" charset="-120"/>
          </a:endParaRPr>
        </a:p>
      </dsp:txBody>
      <dsp:txXfrm>
        <a:off x="3060707" y="2557641"/>
        <a:ext cx="708780" cy="708780"/>
      </dsp:txXfrm>
    </dsp:sp>
    <dsp:sp modelId="{7F9CF6D9-4644-413A-A463-B9464A273E1B}">
      <dsp:nvSpPr>
        <dsp:cNvPr id="0" name=""/>
        <dsp:cNvSpPr/>
      </dsp:nvSpPr>
      <dsp:spPr>
        <a:xfrm>
          <a:off x="4016516" y="2410848"/>
          <a:ext cx="1503549" cy="10023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新粗黑" panose="020B0609010101010101" pitchFamily="49" charset="-120"/>
              <a:ea typeface="文鼎新粗黑" panose="020B0609010101010101" pitchFamily="49" charset="-120"/>
            </a:rPr>
            <a:t>清潔容器</a:t>
          </a:r>
          <a:endParaRPr lang="zh-TW" sz="3300" kern="1200" dirty="0">
            <a:latin typeface="文鼎新粗黑" panose="020B0609010101010101" pitchFamily="49" charset="-120"/>
            <a:ea typeface="文鼎新粗黑" panose="020B0609010101010101" pitchFamily="49" charset="-120"/>
          </a:endParaRPr>
        </a:p>
      </dsp:txBody>
      <dsp:txXfrm>
        <a:off x="4016516" y="2410848"/>
        <a:ext cx="1503549" cy="1002366"/>
      </dsp:txXfrm>
    </dsp:sp>
    <dsp:sp modelId="{B36AE550-792F-4533-94D1-0C897D699A4E}">
      <dsp:nvSpPr>
        <dsp:cNvPr id="0" name=""/>
        <dsp:cNvSpPr/>
      </dsp:nvSpPr>
      <dsp:spPr>
        <a:xfrm>
          <a:off x="2268287" y="3529107"/>
          <a:ext cx="1002366" cy="1002366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dirty="0" smtClean="0">
              <a:latin typeface="文鼎新粗黑" panose="020B0609010101010101" pitchFamily="49" charset="-120"/>
              <a:ea typeface="文鼎新粗黑" panose="020B0609010101010101" pitchFamily="49" charset="-120"/>
            </a:rPr>
            <a:t>刷</a:t>
          </a:r>
          <a:endParaRPr lang="zh-TW" sz="4300" kern="1200" dirty="0">
            <a:latin typeface="文鼎新粗黑" panose="020B0609010101010101" pitchFamily="49" charset="-120"/>
            <a:ea typeface="文鼎新粗黑" panose="020B0609010101010101" pitchFamily="49" charset="-120"/>
          </a:endParaRPr>
        </a:p>
      </dsp:txBody>
      <dsp:txXfrm>
        <a:off x="2415080" y="3675900"/>
        <a:ext cx="708780" cy="708780"/>
      </dsp:txXfrm>
    </dsp:sp>
    <dsp:sp modelId="{9FB833AA-1E83-46CD-93D1-4A93192AD273}">
      <dsp:nvSpPr>
        <dsp:cNvPr id="0" name=""/>
        <dsp:cNvSpPr/>
      </dsp:nvSpPr>
      <dsp:spPr>
        <a:xfrm>
          <a:off x="3370890" y="3529107"/>
          <a:ext cx="1503549" cy="10023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新粗黑" panose="020B0609010101010101" pitchFamily="49" charset="-120"/>
              <a:ea typeface="文鼎新粗黑" panose="020B0609010101010101" pitchFamily="49" charset="-120"/>
            </a:rPr>
            <a:t>刷除蟲卵</a:t>
          </a:r>
          <a:endParaRPr lang="zh-TW" sz="3300" kern="1200" dirty="0">
            <a:latin typeface="文鼎新粗黑" panose="020B0609010101010101" pitchFamily="49" charset="-120"/>
            <a:ea typeface="文鼎新粗黑" panose="020B0609010101010101" pitchFamily="49" charset="-120"/>
          </a:endParaRPr>
        </a:p>
      </dsp:txBody>
      <dsp:txXfrm>
        <a:off x="3370890" y="3529107"/>
        <a:ext cx="1503549" cy="10023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640046" y="2955444"/>
            <a:ext cx="3644537" cy="3644537"/>
          </a:xfrm>
          <a:prstGeom prst="noSmoking">
            <a:avLst>
              <a:gd name="adj" fmla="val 12293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464" b="98833" l="3863" r="9753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312846" y="4458634"/>
            <a:ext cx="1976961" cy="1635447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464" b="98833" l="3863" r="9753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8413" y="4777712"/>
            <a:ext cx="1166170" cy="964718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2464" b="98833" l="3863" r="9753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958962">
            <a:off x="4289807" y="2980728"/>
            <a:ext cx="1817086" cy="1503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437868424"/>
              </p:ext>
            </p:extLst>
          </p:nvPr>
        </p:nvGraphicFramePr>
        <p:xfrm>
          <a:off x="1410789" y="1567542"/>
          <a:ext cx="6492240" cy="45328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437465" y="5042261"/>
            <a:ext cx="2416628" cy="1188720"/>
          </a:xfrm>
          <a:prstGeom prst="rightArrow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rgbClr val="FF0066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648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文鼎新粗黑</vt:lpstr>
      <vt:lpstr>清松手寫體1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38</cp:revision>
  <dcterms:created xsi:type="dcterms:W3CDTF">2017-11-07T04:44:24Z</dcterms:created>
  <dcterms:modified xsi:type="dcterms:W3CDTF">2019-10-21T03:00:27Z</dcterms:modified>
</cp:coreProperties>
</file>