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FF0066"/>
    <a:srgbClr val="3399FF"/>
    <a:srgbClr val="FF6699"/>
    <a:srgbClr val="FF9900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28888F-5DAF-4433-9760-28C44548D3C2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903DC74B-7C48-475C-88A7-13963DF71E48}">
      <dgm:prSet/>
      <dgm:spPr>
        <a:solidFill>
          <a:srgbClr val="FF0000"/>
        </a:solidFill>
      </dgm:spPr>
      <dgm:t>
        <a:bodyPr/>
        <a:lstStyle/>
        <a:p>
          <a:pPr rtl="0"/>
          <a:r>
            <a:rPr lang="zh-TW" dirty="0" smtClean="0"/>
            <a:t>巡</a:t>
          </a:r>
          <a:endParaRPr lang="zh-TW" dirty="0"/>
        </a:p>
      </dgm:t>
    </dgm:pt>
    <dgm:pt modelId="{182B20D5-B7FD-4267-888E-1D5BC927922F}" type="parTrans" cxnId="{255E5814-8DAC-4451-A974-E02AA1F78C64}">
      <dgm:prSet/>
      <dgm:spPr/>
      <dgm:t>
        <a:bodyPr/>
        <a:lstStyle/>
        <a:p>
          <a:endParaRPr lang="zh-TW" altLang="en-US"/>
        </a:p>
      </dgm:t>
    </dgm:pt>
    <dgm:pt modelId="{59DBC0E9-376F-4E85-A7F4-FC83E213A547}" type="sibTrans" cxnId="{255E5814-8DAC-4451-A974-E02AA1F78C64}">
      <dgm:prSet/>
      <dgm:spPr/>
      <dgm:t>
        <a:bodyPr/>
        <a:lstStyle/>
        <a:p>
          <a:endParaRPr lang="zh-TW" altLang="en-US"/>
        </a:p>
      </dgm:t>
    </dgm:pt>
    <dgm:pt modelId="{FD00A8E3-75C0-40FC-945C-F1D7238831B8}">
      <dgm:prSet custT="1"/>
      <dgm:spPr/>
      <dgm:t>
        <a:bodyPr/>
        <a:lstStyle/>
        <a:p>
          <a:pPr rtl="0"/>
          <a:r>
            <a:rPr lang="zh-TW" altLang="en-US" sz="3600" dirty="0" smtClean="0">
              <a:latin typeface="Amiri" panose="00000500000000000000" pitchFamily="2" charset="-78"/>
              <a:cs typeface="Amiri" panose="00000500000000000000" pitchFamily="2" charset="-78"/>
            </a:rPr>
            <a:t>巡檢容器</a:t>
          </a:r>
          <a:endParaRPr lang="zh-TW" altLang="en-US" sz="3600" dirty="0">
            <a:latin typeface="Amiri" panose="00000500000000000000" pitchFamily="2" charset="-78"/>
            <a:cs typeface="Amiri" panose="00000500000000000000" pitchFamily="2" charset="-78"/>
          </a:endParaRPr>
        </a:p>
      </dgm:t>
    </dgm:pt>
    <dgm:pt modelId="{CCA2F294-4046-41A4-92D9-669FDEC5059F}" type="parTrans" cxnId="{4049A503-B573-4115-AFCA-C74BCA3BC429}">
      <dgm:prSet/>
      <dgm:spPr/>
      <dgm:t>
        <a:bodyPr/>
        <a:lstStyle/>
        <a:p>
          <a:endParaRPr lang="zh-TW" altLang="en-US"/>
        </a:p>
      </dgm:t>
    </dgm:pt>
    <dgm:pt modelId="{0E3EDDB1-6525-4183-9701-AA51A68C3945}" type="sibTrans" cxnId="{4049A503-B573-4115-AFCA-C74BCA3BC429}">
      <dgm:prSet/>
      <dgm:spPr/>
      <dgm:t>
        <a:bodyPr/>
        <a:lstStyle/>
        <a:p>
          <a:endParaRPr lang="zh-TW" altLang="en-US"/>
        </a:p>
      </dgm:t>
    </dgm:pt>
    <dgm:pt modelId="{90CE62E1-7051-4D00-AD54-93BEA199D3B3}">
      <dgm:prSet/>
      <dgm:spPr>
        <a:solidFill>
          <a:srgbClr val="FF33CC"/>
        </a:solidFill>
      </dgm:spPr>
      <dgm:t>
        <a:bodyPr/>
        <a:lstStyle/>
        <a:p>
          <a:pPr rtl="0"/>
          <a:r>
            <a:rPr lang="zh-TW" dirty="0" smtClean="0"/>
            <a:t>倒</a:t>
          </a:r>
          <a:endParaRPr lang="zh-TW" dirty="0"/>
        </a:p>
      </dgm:t>
    </dgm:pt>
    <dgm:pt modelId="{1D4E5BE0-EC96-46B3-B90A-42A647CBE41B}" type="parTrans" cxnId="{D687A9DA-A0E4-470B-AA08-5F761D318A0D}">
      <dgm:prSet/>
      <dgm:spPr/>
      <dgm:t>
        <a:bodyPr/>
        <a:lstStyle/>
        <a:p>
          <a:endParaRPr lang="zh-TW" altLang="en-US"/>
        </a:p>
      </dgm:t>
    </dgm:pt>
    <dgm:pt modelId="{4F0F1999-ABF0-4501-9E2F-32EE0270C84C}" type="sibTrans" cxnId="{D687A9DA-A0E4-470B-AA08-5F761D318A0D}">
      <dgm:prSet/>
      <dgm:spPr/>
      <dgm:t>
        <a:bodyPr/>
        <a:lstStyle/>
        <a:p>
          <a:endParaRPr lang="zh-TW" altLang="en-US"/>
        </a:p>
      </dgm:t>
    </dgm:pt>
    <dgm:pt modelId="{A649F7DF-35CD-4C72-A818-19F030E998D1}">
      <dgm:prSet/>
      <dgm:spPr/>
      <dgm:t>
        <a:bodyPr/>
        <a:lstStyle/>
        <a:p>
          <a:pPr rtl="0"/>
          <a:r>
            <a:rPr lang="zh-TW" dirty="0" smtClean="0"/>
            <a:t>倒掉積水</a:t>
          </a:r>
          <a:endParaRPr lang="zh-TW" dirty="0"/>
        </a:p>
      </dgm:t>
    </dgm:pt>
    <dgm:pt modelId="{49383C38-15FD-4A5D-AF80-917722E7F70A}" type="parTrans" cxnId="{E8C39D32-1AB1-4705-B079-A9312B89CB51}">
      <dgm:prSet/>
      <dgm:spPr/>
      <dgm:t>
        <a:bodyPr/>
        <a:lstStyle/>
        <a:p>
          <a:endParaRPr lang="zh-TW" altLang="en-US"/>
        </a:p>
      </dgm:t>
    </dgm:pt>
    <dgm:pt modelId="{00C30EE8-FCAA-4951-AC3D-614207D26EEC}" type="sibTrans" cxnId="{E8C39D32-1AB1-4705-B079-A9312B89CB51}">
      <dgm:prSet/>
      <dgm:spPr/>
      <dgm:t>
        <a:bodyPr/>
        <a:lstStyle/>
        <a:p>
          <a:endParaRPr lang="zh-TW" altLang="en-US"/>
        </a:p>
      </dgm:t>
    </dgm:pt>
    <dgm:pt modelId="{85C417B4-6145-4772-AF22-6D055799D5C8}">
      <dgm:prSet/>
      <dgm:spPr>
        <a:solidFill>
          <a:srgbClr val="FF33CC"/>
        </a:solidFill>
      </dgm:spPr>
      <dgm:t>
        <a:bodyPr/>
        <a:lstStyle/>
        <a:p>
          <a:pPr rtl="0"/>
          <a:r>
            <a:rPr lang="zh-TW" dirty="0" smtClean="0"/>
            <a:t>清</a:t>
          </a:r>
          <a:endParaRPr lang="zh-TW" dirty="0"/>
        </a:p>
      </dgm:t>
    </dgm:pt>
    <dgm:pt modelId="{D067A3A4-B52C-4FBD-A5A2-D7678DC81D6A}" type="parTrans" cxnId="{DF5E287B-956D-4051-9893-2A7D4A39ABFC}">
      <dgm:prSet/>
      <dgm:spPr/>
      <dgm:t>
        <a:bodyPr/>
        <a:lstStyle/>
        <a:p>
          <a:endParaRPr lang="zh-TW" altLang="en-US"/>
        </a:p>
      </dgm:t>
    </dgm:pt>
    <dgm:pt modelId="{FBFE9289-54AC-4BCC-B2AB-5AF261F0D878}" type="sibTrans" cxnId="{DF5E287B-956D-4051-9893-2A7D4A39ABFC}">
      <dgm:prSet/>
      <dgm:spPr/>
      <dgm:t>
        <a:bodyPr/>
        <a:lstStyle/>
        <a:p>
          <a:endParaRPr lang="zh-TW" altLang="en-US"/>
        </a:p>
      </dgm:t>
    </dgm:pt>
    <dgm:pt modelId="{2224564D-0A08-430F-B9FE-DBCDC61FEEB3}">
      <dgm:prSet/>
      <dgm:spPr/>
      <dgm:t>
        <a:bodyPr/>
        <a:lstStyle/>
        <a:p>
          <a:pPr rtl="0"/>
          <a:r>
            <a:rPr lang="zh-TW" dirty="0" smtClean="0"/>
            <a:t>清潔容器</a:t>
          </a:r>
          <a:endParaRPr lang="zh-TW" dirty="0"/>
        </a:p>
      </dgm:t>
    </dgm:pt>
    <dgm:pt modelId="{4B61DA37-7F6C-4FB4-BFDD-749FDC9668AF}" type="parTrans" cxnId="{1D27B6DD-4B6F-4181-B17E-7E0A02520E11}">
      <dgm:prSet/>
      <dgm:spPr/>
      <dgm:t>
        <a:bodyPr/>
        <a:lstStyle/>
        <a:p>
          <a:endParaRPr lang="zh-TW" altLang="en-US"/>
        </a:p>
      </dgm:t>
    </dgm:pt>
    <dgm:pt modelId="{D50305E5-1D1F-40AC-8E4C-83990B23EB1F}" type="sibTrans" cxnId="{1D27B6DD-4B6F-4181-B17E-7E0A02520E11}">
      <dgm:prSet/>
      <dgm:spPr/>
      <dgm:t>
        <a:bodyPr/>
        <a:lstStyle/>
        <a:p>
          <a:endParaRPr lang="zh-TW" altLang="en-US"/>
        </a:p>
      </dgm:t>
    </dgm:pt>
    <dgm:pt modelId="{BFE62348-146F-4039-85DD-20014E2E7946}">
      <dgm:prSet/>
      <dgm:spPr>
        <a:solidFill>
          <a:srgbClr val="FF0000"/>
        </a:solidFill>
      </dgm:spPr>
      <dgm:t>
        <a:bodyPr/>
        <a:lstStyle/>
        <a:p>
          <a:pPr rtl="0"/>
          <a:r>
            <a:rPr lang="zh-TW" dirty="0" smtClean="0"/>
            <a:t>刷</a:t>
          </a:r>
          <a:endParaRPr lang="zh-TW" dirty="0"/>
        </a:p>
      </dgm:t>
    </dgm:pt>
    <dgm:pt modelId="{CC95C55D-3D80-4161-B673-68125C24B60E}" type="parTrans" cxnId="{A3286871-DA2B-4145-88F2-3B69D9867C93}">
      <dgm:prSet/>
      <dgm:spPr/>
      <dgm:t>
        <a:bodyPr/>
        <a:lstStyle/>
        <a:p>
          <a:endParaRPr lang="zh-TW" altLang="en-US"/>
        </a:p>
      </dgm:t>
    </dgm:pt>
    <dgm:pt modelId="{A66BDEDF-4385-486D-AF69-2B1DF4865967}" type="sibTrans" cxnId="{A3286871-DA2B-4145-88F2-3B69D9867C93}">
      <dgm:prSet/>
      <dgm:spPr/>
      <dgm:t>
        <a:bodyPr/>
        <a:lstStyle/>
        <a:p>
          <a:endParaRPr lang="zh-TW" altLang="en-US"/>
        </a:p>
      </dgm:t>
    </dgm:pt>
    <dgm:pt modelId="{FC36521F-6697-482F-9063-1A8851F934B0}">
      <dgm:prSet/>
      <dgm:spPr/>
      <dgm:t>
        <a:bodyPr/>
        <a:lstStyle/>
        <a:p>
          <a:pPr rtl="0"/>
          <a:r>
            <a:rPr lang="zh-TW" dirty="0" smtClean="0"/>
            <a:t>刷除蟲卵</a:t>
          </a:r>
          <a:endParaRPr lang="zh-TW" dirty="0"/>
        </a:p>
      </dgm:t>
    </dgm:pt>
    <dgm:pt modelId="{933B863E-C602-41C8-A296-1429D9D4DE79}" type="parTrans" cxnId="{FCB5D58C-36A7-4062-AD68-EACC5CA0CBC7}">
      <dgm:prSet/>
      <dgm:spPr/>
      <dgm:t>
        <a:bodyPr/>
        <a:lstStyle/>
        <a:p>
          <a:endParaRPr lang="zh-TW" altLang="en-US"/>
        </a:p>
      </dgm:t>
    </dgm:pt>
    <dgm:pt modelId="{3F66E773-CE65-4A5A-AFF5-48725D790BCC}" type="sibTrans" cxnId="{FCB5D58C-36A7-4062-AD68-EACC5CA0CBC7}">
      <dgm:prSet/>
      <dgm:spPr/>
      <dgm:t>
        <a:bodyPr/>
        <a:lstStyle/>
        <a:p>
          <a:endParaRPr lang="zh-TW" altLang="en-US"/>
        </a:p>
      </dgm:t>
    </dgm:pt>
    <dgm:pt modelId="{F5494FCF-6D9C-4DC1-8CAB-18A7006AA3CE}" type="pres">
      <dgm:prSet presAssocID="{C628888F-5DAF-4433-9760-28C44548D3C2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242C61A4-6E25-4D26-96BA-C23A08667EEF}" type="pres">
      <dgm:prSet presAssocID="{C628888F-5DAF-4433-9760-28C44548D3C2}" presName="cycle" presStyleCnt="0"/>
      <dgm:spPr/>
    </dgm:pt>
    <dgm:pt modelId="{0A176D73-C5FD-4B32-92CF-65AF3D41B2D3}" type="pres">
      <dgm:prSet presAssocID="{C628888F-5DAF-4433-9760-28C44548D3C2}" presName="centerShape" presStyleCnt="0"/>
      <dgm:spPr/>
    </dgm:pt>
    <dgm:pt modelId="{945C3F4A-0DCB-49D9-8BB4-634CBB58EFEF}" type="pres">
      <dgm:prSet presAssocID="{C628888F-5DAF-4433-9760-28C44548D3C2}" presName="connSite" presStyleLbl="node1" presStyleIdx="0" presStyleCnt="5"/>
      <dgm:spPr/>
    </dgm:pt>
    <dgm:pt modelId="{496E18B3-F31C-4D6F-9D25-D1DA61F39E32}" type="pres">
      <dgm:prSet presAssocID="{C628888F-5DAF-4433-9760-28C44548D3C2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7F1AE65-229A-4656-B0D1-0932960046CF}" type="pres">
      <dgm:prSet presAssocID="{182B20D5-B7FD-4267-888E-1D5BC927922F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433E7742-AAFB-4B9C-A10B-91693AD32808}" type="pres">
      <dgm:prSet presAssocID="{903DC74B-7C48-475C-88A7-13963DF71E48}" presName="node" presStyleCnt="0"/>
      <dgm:spPr/>
    </dgm:pt>
    <dgm:pt modelId="{9EA5DEDC-6427-43B2-A836-BF08ED5808C3}" type="pres">
      <dgm:prSet presAssocID="{903DC74B-7C48-475C-88A7-13963DF71E48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711E8EB-DD5D-4ABB-85CA-1F3A1FE82E0F}" type="pres">
      <dgm:prSet presAssocID="{903DC74B-7C48-475C-88A7-13963DF71E48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4CBBBC6-3FE8-4667-8018-A0E0AEA88884}" type="pres">
      <dgm:prSet presAssocID="{1D4E5BE0-EC96-46B3-B90A-42A647CBE41B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53AF9FBE-7D48-4736-A321-6B1BEC880329}" type="pres">
      <dgm:prSet presAssocID="{90CE62E1-7051-4D00-AD54-93BEA199D3B3}" presName="node" presStyleCnt="0"/>
      <dgm:spPr/>
    </dgm:pt>
    <dgm:pt modelId="{35B7CDE0-BDB6-4C44-8973-AA9F2D6155EB}" type="pres">
      <dgm:prSet presAssocID="{90CE62E1-7051-4D00-AD54-93BEA199D3B3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D1615B8-A9BD-45D8-A1A0-CE76671B6C05}" type="pres">
      <dgm:prSet presAssocID="{90CE62E1-7051-4D00-AD54-93BEA199D3B3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2139391-586D-4AC4-9001-105881550DF3}" type="pres">
      <dgm:prSet presAssocID="{D067A3A4-B52C-4FBD-A5A2-D7678DC81D6A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B19D3035-62FE-4430-8CD9-40885209F20D}" type="pres">
      <dgm:prSet presAssocID="{85C417B4-6145-4772-AF22-6D055799D5C8}" presName="node" presStyleCnt="0"/>
      <dgm:spPr/>
    </dgm:pt>
    <dgm:pt modelId="{DF06B8C4-7FF4-495D-B334-4EA718925E20}" type="pres">
      <dgm:prSet presAssocID="{85C417B4-6145-4772-AF22-6D055799D5C8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2603C31-2C98-49A3-9ACB-FF056C5B8E4C}" type="pres">
      <dgm:prSet presAssocID="{85C417B4-6145-4772-AF22-6D055799D5C8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C308386-0CD6-41C6-9EC1-C7C31B095193}" type="pres">
      <dgm:prSet presAssocID="{CC95C55D-3D80-4161-B673-68125C24B60E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7BC71805-6489-4D80-8B0F-0D2740F286B3}" type="pres">
      <dgm:prSet presAssocID="{BFE62348-146F-4039-85DD-20014E2E7946}" presName="node" presStyleCnt="0"/>
      <dgm:spPr/>
    </dgm:pt>
    <dgm:pt modelId="{7CD2AEBA-4394-433B-8E6B-DEE2E57D0670}" type="pres">
      <dgm:prSet presAssocID="{BFE62348-146F-4039-85DD-20014E2E7946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7E776AB-5EB9-487A-9DD7-FDCA9597AE74}" type="pres">
      <dgm:prSet presAssocID="{BFE62348-146F-4039-85DD-20014E2E7946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0C8D5CC1-B052-46DF-993E-79519D4F1052}" type="presOf" srcId="{903DC74B-7C48-475C-88A7-13963DF71E48}" destId="{9EA5DEDC-6427-43B2-A836-BF08ED5808C3}" srcOrd="0" destOrd="0" presId="urn:microsoft.com/office/officeart/2005/8/layout/radial2"/>
    <dgm:cxn modelId="{A3286871-DA2B-4145-88F2-3B69D9867C93}" srcId="{C628888F-5DAF-4433-9760-28C44548D3C2}" destId="{BFE62348-146F-4039-85DD-20014E2E7946}" srcOrd="3" destOrd="0" parTransId="{CC95C55D-3D80-4161-B673-68125C24B60E}" sibTransId="{A66BDEDF-4385-486D-AF69-2B1DF4865967}"/>
    <dgm:cxn modelId="{A1558EFD-852D-4326-A4BA-F788A4343780}" type="presOf" srcId="{85C417B4-6145-4772-AF22-6D055799D5C8}" destId="{DF06B8C4-7FF4-495D-B334-4EA718925E20}" srcOrd="0" destOrd="0" presId="urn:microsoft.com/office/officeart/2005/8/layout/radial2"/>
    <dgm:cxn modelId="{255E5814-8DAC-4451-A974-E02AA1F78C64}" srcId="{C628888F-5DAF-4433-9760-28C44548D3C2}" destId="{903DC74B-7C48-475C-88A7-13963DF71E48}" srcOrd="0" destOrd="0" parTransId="{182B20D5-B7FD-4267-888E-1D5BC927922F}" sibTransId="{59DBC0E9-376F-4E85-A7F4-FC83E213A547}"/>
    <dgm:cxn modelId="{DF5E287B-956D-4051-9893-2A7D4A39ABFC}" srcId="{C628888F-5DAF-4433-9760-28C44548D3C2}" destId="{85C417B4-6145-4772-AF22-6D055799D5C8}" srcOrd="2" destOrd="0" parTransId="{D067A3A4-B52C-4FBD-A5A2-D7678DC81D6A}" sibTransId="{FBFE9289-54AC-4BCC-B2AB-5AF261F0D878}"/>
    <dgm:cxn modelId="{4049A503-B573-4115-AFCA-C74BCA3BC429}" srcId="{903DC74B-7C48-475C-88A7-13963DF71E48}" destId="{FD00A8E3-75C0-40FC-945C-F1D7238831B8}" srcOrd="0" destOrd="0" parTransId="{CCA2F294-4046-41A4-92D9-669FDEC5059F}" sibTransId="{0E3EDDB1-6525-4183-9701-AA51A68C3945}"/>
    <dgm:cxn modelId="{FCB5D58C-36A7-4062-AD68-EACC5CA0CBC7}" srcId="{BFE62348-146F-4039-85DD-20014E2E7946}" destId="{FC36521F-6697-482F-9063-1A8851F934B0}" srcOrd="0" destOrd="0" parTransId="{933B863E-C602-41C8-A296-1429D9D4DE79}" sibTransId="{3F66E773-CE65-4A5A-AFF5-48725D790BCC}"/>
    <dgm:cxn modelId="{E5D03353-02AE-434C-AD71-25886B80B082}" type="presOf" srcId="{D067A3A4-B52C-4FBD-A5A2-D7678DC81D6A}" destId="{32139391-586D-4AC4-9001-105881550DF3}" srcOrd="0" destOrd="0" presId="urn:microsoft.com/office/officeart/2005/8/layout/radial2"/>
    <dgm:cxn modelId="{8C33A188-547B-48BC-884D-D6B4510C12C0}" type="presOf" srcId="{90CE62E1-7051-4D00-AD54-93BEA199D3B3}" destId="{35B7CDE0-BDB6-4C44-8973-AA9F2D6155EB}" srcOrd="0" destOrd="0" presId="urn:microsoft.com/office/officeart/2005/8/layout/radial2"/>
    <dgm:cxn modelId="{DB472867-D518-47E0-BCC8-E2F760216A71}" type="presOf" srcId="{BFE62348-146F-4039-85DD-20014E2E7946}" destId="{7CD2AEBA-4394-433B-8E6B-DEE2E57D0670}" srcOrd="0" destOrd="0" presId="urn:microsoft.com/office/officeart/2005/8/layout/radial2"/>
    <dgm:cxn modelId="{7F0ADD13-3871-46E0-8543-E4502D347F33}" type="presOf" srcId="{1D4E5BE0-EC96-46B3-B90A-42A647CBE41B}" destId="{94CBBBC6-3FE8-4667-8018-A0E0AEA88884}" srcOrd="0" destOrd="0" presId="urn:microsoft.com/office/officeart/2005/8/layout/radial2"/>
    <dgm:cxn modelId="{A207C6E1-5AA2-47FB-8004-887135E05AC1}" type="presOf" srcId="{C628888F-5DAF-4433-9760-28C44548D3C2}" destId="{F5494FCF-6D9C-4DC1-8CAB-18A7006AA3CE}" srcOrd="0" destOrd="0" presId="urn:microsoft.com/office/officeart/2005/8/layout/radial2"/>
    <dgm:cxn modelId="{E87B2683-C56F-40FD-A2E7-DAFB6C10102F}" type="presOf" srcId="{A649F7DF-35CD-4C72-A818-19F030E998D1}" destId="{5D1615B8-A9BD-45D8-A1A0-CE76671B6C05}" srcOrd="0" destOrd="0" presId="urn:microsoft.com/office/officeart/2005/8/layout/radial2"/>
    <dgm:cxn modelId="{11B9E7B7-7850-4678-9530-79894539654B}" type="presOf" srcId="{FD00A8E3-75C0-40FC-945C-F1D7238831B8}" destId="{8711E8EB-DD5D-4ABB-85CA-1F3A1FE82E0F}" srcOrd="0" destOrd="0" presId="urn:microsoft.com/office/officeart/2005/8/layout/radial2"/>
    <dgm:cxn modelId="{7BED4C29-6063-4FA7-B27D-54C870321743}" type="presOf" srcId="{2224564D-0A08-430F-B9FE-DBCDC61FEEB3}" destId="{02603C31-2C98-49A3-9ACB-FF056C5B8E4C}" srcOrd="0" destOrd="0" presId="urn:microsoft.com/office/officeart/2005/8/layout/radial2"/>
    <dgm:cxn modelId="{F6AFEBDE-DF67-4C87-8A25-81BFE8A18955}" type="presOf" srcId="{FC36521F-6697-482F-9063-1A8851F934B0}" destId="{77E776AB-5EB9-487A-9DD7-FDCA9597AE74}" srcOrd="0" destOrd="0" presId="urn:microsoft.com/office/officeart/2005/8/layout/radial2"/>
    <dgm:cxn modelId="{E8C39D32-1AB1-4705-B079-A9312B89CB51}" srcId="{90CE62E1-7051-4D00-AD54-93BEA199D3B3}" destId="{A649F7DF-35CD-4C72-A818-19F030E998D1}" srcOrd="0" destOrd="0" parTransId="{49383C38-15FD-4A5D-AF80-917722E7F70A}" sibTransId="{00C30EE8-FCAA-4951-AC3D-614207D26EEC}"/>
    <dgm:cxn modelId="{28EB543B-0298-4AF8-8644-19E7315EB065}" type="presOf" srcId="{CC95C55D-3D80-4161-B673-68125C24B60E}" destId="{DC308386-0CD6-41C6-9EC1-C7C31B095193}" srcOrd="0" destOrd="0" presId="urn:microsoft.com/office/officeart/2005/8/layout/radial2"/>
    <dgm:cxn modelId="{1D27B6DD-4B6F-4181-B17E-7E0A02520E11}" srcId="{85C417B4-6145-4772-AF22-6D055799D5C8}" destId="{2224564D-0A08-430F-B9FE-DBCDC61FEEB3}" srcOrd="0" destOrd="0" parTransId="{4B61DA37-7F6C-4FB4-BFDD-749FDC9668AF}" sibTransId="{D50305E5-1D1F-40AC-8E4C-83990B23EB1F}"/>
    <dgm:cxn modelId="{8D9A3E4B-ED3E-4240-A911-14784E41C86B}" type="presOf" srcId="{182B20D5-B7FD-4267-888E-1D5BC927922F}" destId="{87F1AE65-229A-4656-B0D1-0932960046CF}" srcOrd="0" destOrd="0" presId="urn:microsoft.com/office/officeart/2005/8/layout/radial2"/>
    <dgm:cxn modelId="{D687A9DA-A0E4-470B-AA08-5F761D318A0D}" srcId="{C628888F-5DAF-4433-9760-28C44548D3C2}" destId="{90CE62E1-7051-4D00-AD54-93BEA199D3B3}" srcOrd="1" destOrd="0" parTransId="{1D4E5BE0-EC96-46B3-B90A-42A647CBE41B}" sibTransId="{4F0F1999-ABF0-4501-9E2F-32EE0270C84C}"/>
    <dgm:cxn modelId="{72A70D55-C45D-4342-BAF2-47C8C3ED8294}" type="presParOf" srcId="{F5494FCF-6D9C-4DC1-8CAB-18A7006AA3CE}" destId="{242C61A4-6E25-4D26-96BA-C23A08667EEF}" srcOrd="0" destOrd="0" presId="urn:microsoft.com/office/officeart/2005/8/layout/radial2"/>
    <dgm:cxn modelId="{6B7FD5FF-7878-46B4-946D-10E230C60F6C}" type="presParOf" srcId="{242C61A4-6E25-4D26-96BA-C23A08667EEF}" destId="{0A176D73-C5FD-4B32-92CF-65AF3D41B2D3}" srcOrd="0" destOrd="0" presId="urn:microsoft.com/office/officeart/2005/8/layout/radial2"/>
    <dgm:cxn modelId="{949A31CB-07D3-4CFE-80C4-361324E0BFFC}" type="presParOf" srcId="{0A176D73-C5FD-4B32-92CF-65AF3D41B2D3}" destId="{945C3F4A-0DCB-49D9-8BB4-634CBB58EFEF}" srcOrd="0" destOrd="0" presId="urn:microsoft.com/office/officeart/2005/8/layout/radial2"/>
    <dgm:cxn modelId="{E97FF6F9-3120-4193-9273-1723DF0F4819}" type="presParOf" srcId="{0A176D73-C5FD-4B32-92CF-65AF3D41B2D3}" destId="{496E18B3-F31C-4D6F-9D25-D1DA61F39E32}" srcOrd="1" destOrd="0" presId="urn:microsoft.com/office/officeart/2005/8/layout/radial2"/>
    <dgm:cxn modelId="{EE9EBEA9-4911-4106-8FC8-2AFC6C941564}" type="presParOf" srcId="{242C61A4-6E25-4D26-96BA-C23A08667EEF}" destId="{87F1AE65-229A-4656-B0D1-0932960046CF}" srcOrd="1" destOrd="0" presId="urn:microsoft.com/office/officeart/2005/8/layout/radial2"/>
    <dgm:cxn modelId="{E2CF153F-0C19-4135-8554-62D01E867E4A}" type="presParOf" srcId="{242C61A4-6E25-4D26-96BA-C23A08667EEF}" destId="{433E7742-AAFB-4B9C-A10B-91693AD32808}" srcOrd="2" destOrd="0" presId="urn:microsoft.com/office/officeart/2005/8/layout/radial2"/>
    <dgm:cxn modelId="{48BACD66-F728-4810-88B6-515E881DD76C}" type="presParOf" srcId="{433E7742-AAFB-4B9C-A10B-91693AD32808}" destId="{9EA5DEDC-6427-43B2-A836-BF08ED5808C3}" srcOrd="0" destOrd="0" presId="urn:microsoft.com/office/officeart/2005/8/layout/radial2"/>
    <dgm:cxn modelId="{59FC8D1E-BBE2-4332-873E-8B8BB9D14B9B}" type="presParOf" srcId="{433E7742-AAFB-4B9C-A10B-91693AD32808}" destId="{8711E8EB-DD5D-4ABB-85CA-1F3A1FE82E0F}" srcOrd="1" destOrd="0" presId="urn:microsoft.com/office/officeart/2005/8/layout/radial2"/>
    <dgm:cxn modelId="{366970A7-045C-4512-8182-0EA1B51DE1BE}" type="presParOf" srcId="{242C61A4-6E25-4D26-96BA-C23A08667EEF}" destId="{94CBBBC6-3FE8-4667-8018-A0E0AEA88884}" srcOrd="3" destOrd="0" presId="urn:microsoft.com/office/officeart/2005/8/layout/radial2"/>
    <dgm:cxn modelId="{D81B9180-CB46-4D19-8AE3-A9F0DB9360FC}" type="presParOf" srcId="{242C61A4-6E25-4D26-96BA-C23A08667EEF}" destId="{53AF9FBE-7D48-4736-A321-6B1BEC880329}" srcOrd="4" destOrd="0" presId="urn:microsoft.com/office/officeart/2005/8/layout/radial2"/>
    <dgm:cxn modelId="{708222EB-0630-4C54-9A6E-684AF4E09B50}" type="presParOf" srcId="{53AF9FBE-7D48-4736-A321-6B1BEC880329}" destId="{35B7CDE0-BDB6-4C44-8973-AA9F2D6155EB}" srcOrd="0" destOrd="0" presId="urn:microsoft.com/office/officeart/2005/8/layout/radial2"/>
    <dgm:cxn modelId="{611916A9-0385-4085-BD5F-FAF1B628ED01}" type="presParOf" srcId="{53AF9FBE-7D48-4736-A321-6B1BEC880329}" destId="{5D1615B8-A9BD-45D8-A1A0-CE76671B6C05}" srcOrd="1" destOrd="0" presId="urn:microsoft.com/office/officeart/2005/8/layout/radial2"/>
    <dgm:cxn modelId="{B3FA5674-20F8-430F-A12F-5F97BC046BF6}" type="presParOf" srcId="{242C61A4-6E25-4D26-96BA-C23A08667EEF}" destId="{32139391-586D-4AC4-9001-105881550DF3}" srcOrd="5" destOrd="0" presId="urn:microsoft.com/office/officeart/2005/8/layout/radial2"/>
    <dgm:cxn modelId="{1494E9CC-610F-4017-A7F8-6BA671172F4E}" type="presParOf" srcId="{242C61A4-6E25-4D26-96BA-C23A08667EEF}" destId="{B19D3035-62FE-4430-8CD9-40885209F20D}" srcOrd="6" destOrd="0" presId="urn:microsoft.com/office/officeart/2005/8/layout/radial2"/>
    <dgm:cxn modelId="{01CF441E-376A-484A-8C9A-68E6EB425345}" type="presParOf" srcId="{B19D3035-62FE-4430-8CD9-40885209F20D}" destId="{DF06B8C4-7FF4-495D-B334-4EA718925E20}" srcOrd="0" destOrd="0" presId="urn:microsoft.com/office/officeart/2005/8/layout/radial2"/>
    <dgm:cxn modelId="{FA72064E-891F-48F9-9D52-D4916B746252}" type="presParOf" srcId="{B19D3035-62FE-4430-8CD9-40885209F20D}" destId="{02603C31-2C98-49A3-9ACB-FF056C5B8E4C}" srcOrd="1" destOrd="0" presId="urn:microsoft.com/office/officeart/2005/8/layout/radial2"/>
    <dgm:cxn modelId="{57D73B26-97BB-46C8-AD08-DE1CD499D215}" type="presParOf" srcId="{242C61A4-6E25-4D26-96BA-C23A08667EEF}" destId="{DC308386-0CD6-41C6-9EC1-C7C31B095193}" srcOrd="7" destOrd="0" presId="urn:microsoft.com/office/officeart/2005/8/layout/radial2"/>
    <dgm:cxn modelId="{1A03B5F1-FAC0-4F06-9A00-E70606F29261}" type="presParOf" srcId="{242C61A4-6E25-4D26-96BA-C23A08667EEF}" destId="{7BC71805-6489-4D80-8B0F-0D2740F286B3}" srcOrd="8" destOrd="0" presId="urn:microsoft.com/office/officeart/2005/8/layout/radial2"/>
    <dgm:cxn modelId="{C3429BE9-0AF0-4194-BC6B-55F6D2B94F0B}" type="presParOf" srcId="{7BC71805-6489-4D80-8B0F-0D2740F286B3}" destId="{7CD2AEBA-4394-433B-8E6B-DEE2E57D0670}" srcOrd="0" destOrd="0" presId="urn:microsoft.com/office/officeart/2005/8/layout/radial2"/>
    <dgm:cxn modelId="{7ED64041-7E0C-4BE0-B189-75935AFB30E8}" type="presParOf" srcId="{7BC71805-6489-4D80-8B0F-0D2740F286B3}" destId="{77E776AB-5EB9-487A-9DD7-FDCA9597AE74}" srcOrd="1" destOrd="0" presId="urn:microsoft.com/office/officeart/2005/8/layout/radial2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308386-0CD6-41C6-9EC1-C7C31B095193}">
      <dsp:nvSpPr>
        <dsp:cNvPr id="0" name=""/>
        <dsp:cNvSpPr/>
      </dsp:nvSpPr>
      <dsp:spPr>
        <a:xfrm rot="3681153">
          <a:off x="1257272" y="3889455"/>
          <a:ext cx="1029278" cy="63281"/>
        </a:xfrm>
        <a:custGeom>
          <a:avLst/>
          <a:gdLst/>
          <a:ahLst/>
          <a:cxnLst/>
          <a:rect l="0" t="0" r="0" b="0"/>
          <a:pathLst>
            <a:path>
              <a:moveTo>
                <a:pt x="0" y="31640"/>
              </a:moveTo>
              <a:lnTo>
                <a:pt x="1029278" y="3164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139391-586D-4AC4-9001-105881550DF3}">
      <dsp:nvSpPr>
        <dsp:cNvPr id="0" name=""/>
        <dsp:cNvSpPr/>
      </dsp:nvSpPr>
      <dsp:spPr>
        <a:xfrm rot="1311650">
          <a:off x="1821253" y="3149317"/>
          <a:ext cx="737072" cy="63281"/>
        </a:xfrm>
        <a:custGeom>
          <a:avLst/>
          <a:gdLst/>
          <a:ahLst/>
          <a:cxnLst/>
          <a:rect l="0" t="0" r="0" b="0"/>
          <a:pathLst>
            <a:path>
              <a:moveTo>
                <a:pt x="0" y="31640"/>
              </a:moveTo>
              <a:lnTo>
                <a:pt x="737072" y="3164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CBBBC6-3FE8-4667-8018-A0E0AEA88884}">
      <dsp:nvSpPr>
        <dsp:cNvPr id="0" name=""/>
        <dsp:cNvSpPr/>
      </dsp:nvSpPr>
      <dsp:spPr>
        <a:xfrm rot="20288350">
          <a:off x="1821253" y="2304382"/>
          <a:ext cx="737072" cy="63281"/>
        </a:xfrm>
        <a:custGeom>
          <a:avLst/>
          <a:gdLst/>
          <a:ahLst/>
          <a:cxnLst/>
          <a:rect l="0" t="0" r="0" b="0"/>
          <a:pathLst>
            <a:path>
              <a:moveTo>
                <a:pt x="0" y="31640"/>
              </a:moveTo>
              <a:lnTo>
                <a:pt x="737072" y="3164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F1AE65-229A-4656-B0D1-0932960046CF}">
      <dsp:nvSpPr>
        <dsp:cNvPr id="0" name=""/>
        <dsp:cNvSpPr/>
      </dsp:nvSpPr>
      <dsp:spPr>
        <a:xfrm rot="17918847">
          <a:off x="1257272" y="1564244"/>
          <a:ext cx="1029278" cy="63281"/>
        </a:xfrm>
        <a:custGeom>
          <a:avLst/>
          <a:gdLst/>
          <a:ahLst/>
          <a:cxnLst/>
          <a:rect l="0" t="0" r="0" b="0"/>
          <a:pathLst>
            <a:path>
              <a:moveTo>
                <a:pt x="0" y="31640"/>
              </a:moveTo>
              <a:lnTo>
                <a:pt x="1029278" y="3164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6E18B3-F31C-4D6F-9D25-D1DA61F39E32}">
      <dsp:nvSpPr>
        <dsp:cNvPr id="0" name=""/>
        <dsp:cNvSpPr/>
      </dsp:nvSpPr>
      <dsp:spPr>
        <a:xfrm>
          <a:off x="121125" y="1742826"/>
          <a:ext cx="2031328" cy="2031328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A5DEDC-6427-43B2-A836-BF08ED5808C3}">
      <dsp:nvSpPr>
        <dsp:cNvPr id="0" name=""/>
        <dsp:cNvSpPr/>
      </dsp:nvSpPr>
      <dsp:spPr>
        <a:xfrm>
          <a:off x="1701398" y="46"/>
          <a:ext cx="1218797" cy="1218797"/>
        </a:xfrm>
        <a:prstGeom prst="ellipse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2311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5200" kern="1200" dirty="0" smtClean="0"/>
            <a:t>巡</a:t>
          </a:r>
          <a:endParaRPr lang="zh-TW" sz="5200" kern="1200" dirty="0"/>
        </a:p>
      </dsp:txBody>
      <dsp:txXfrm>
        <a:off x="1879887" y="178535"/>
        <a:ext cx="861819" cy="861819"/>
      </dsp:txXfrm>
    </dsp:sp>
    <dsp:sp modelId="{8711E8EB-DD5D-4ABB-85CA-1F3A1FE82E0F}">
      <dsp:nvSpPr>
        <dsp:cNvPr id="0" name=""/>
        <dsp:cNvSpPr/>
      </dsp:nvSpPr>
      <dsp:spPr>
        <a:xfrm>
          <a:off x="3042075" y="46"/>
          <a:ext cx="1828195" cy="12187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600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3600" kern="1200" dirty="0" smtClean="0">
              <a:latin typeface="Amiri" panose="00000500000000000000" pitchFamily="2" charset="-78"/>
              <a:cs typeface="Amiri" panose="00000500000000000000" pitchFamily="2" charset="-78"/>
            </a:rPr>
            <a:t>巡檢容器</a:t>
          </a:r>
          <a:endParaRPr lang="zh-TW" altLang="en-US" sz="3600" kern="1200" dirty="0">
            <a:latin typeface="Amiri" panose="00000500000000000000" pitchFamily="2" charset="-78"/>
            <a:cs typeface="Amiri" panose="00000500000000000000" pitchFamily="2" charset="-78"/>
          </a:endParaRPr>
        </a:p>
      </dsp:txBody>
      <dsp:txXfrm>
        <a:off x="3042075" y="46"/>
        <a:ext cx="1828195" cy="1218797"/>
      </dsp:txXfrm>
    </dsp:sp>
    <dsp:sp modelId="{35B7CDE0-BDB6-4C44-8973-AA9F2D6155EB}">
      <dsp:nvSpPr>
        <dsp:cNvPr id="0" name=""/>
        <dsp:cNvSpPr/>
      </dsp:nvSpPr>
      <dsp:spPr>
        <a:xfrm>
          <a:off x="2488003" y="1362486"/>
          <a:ext cx="1218797" cy="1218797"/>
        </a:xfrm>
        <a:prstGeom prst="ellipse">
          <a:avLst/>
        </a:prstGeom>
        <a:solidFill>
          <a:srgbClr val="FF33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2311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5200" kern="1200" dirty="0" smtClean="0"/>
            <a:t>倒</a:t>
          </a:r>
          <a:endParaRPr lang="zh-TW" sz="5200" kern="1200" dirty="0"/>
        </a:p>
      </dsp:txBody>
      <dsp:txXfrm>
        <a:off x="2666492" y="1540975"/>
        <a:ext cx="861819" cy="861819"/>
      </dsp:txXfrm>
    </dsp:sp>
    <dsp:sp modelId="{5D1615B8-A9BD-45D8-A1A0-CE76671B6C05}">
      <dsp:nvSpPr>
        <dsp:cNvPr id="0" name=""/>
        <dsp:cNvSpPr/>
      </dsp:nvSpPr>
      <dsp:spPr>
        <a:xfrm>
          <a:off x="3828680" y="1362486"/>
          <a:ext cx="1828195" cy="12187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778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4000" kern="1200" dirty="0" smtClean="0"/>
            <a:t>倒掉積水</a:t>
          </a:r>
          <a:endParaRPr lang="zh-TW" sz="4000" kern="1200" dirty="0"/>
        </a:p>
      </dsp:txBody>
      <dsp:txXfrm>
        <a:off x="3828680" y="1362486"/>
        <a:ext cx="1828195" cy="1218797"/>
      </dsp:txXfrm>
    </dsp:sp>
    <dsp:sp modelId="{DF06B8C4-7FF4-495D-B334-4EA718925E20}">
      <dsp:nvSpPr>
        <dsp:cNvPr id="0" name=""/>
        <dsp:cNvSpPr/>
      </dsp:nvSpPr>
      <dsp:spPr>
        <a:xfrm>
          <a:off x="2488003" y="2935697"/>
          <a:ext cx="1218797" cy="1218797"/>
        </a:xfrm>
        <a:prstGeom prst="ellipse">
          <a:avLst/>
        </a:prstGeom>
        <a:solidFill>
          <a:srgbClr val="FF33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2311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5200" kern="1200" dirty="0" smtClean="0"/>
            <a:t>清</a:t>
          </a:r>
          <a:endParaRPr lang="zh-TW" sz="5200" kern="1200" dirty="0"/>
        </a:p>
      </dsp:txBody>
      <dsp:txXfrm>
        <a:off x="2666492" y="3114186"/>
        <a:ext cx="861819" cy="861819"/>
      </dsp:txXfrm>
    </dsp:sp>
    <dsp:sp modelId="{02603C31-2C98-49A3-9ACB-FF056C5B8E4C}">
      <dsp:nvSpPr>
        <dsp:cNvPr id="0" name=""/>
        <dsp:cNvSpPr/>
      </dsp:nvSpPr>
      <dsp:spPr>
        <a:xfrm>
          <a:off x="3828680" y="2935697"/>
          <a:ext cx="1828195" cy="12187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778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4000" kern="1200" dirty="0" smtClean="0"/>
            <a:t>清潔容器</a:t>
          </a:r>
          <a:endParaRPr lang="zh-TW" sz="4000" kern="1200" dirty="0"/>
        </a:p>
      </dsp:txBody>
      <dsp:txXfrm>
        <a:off x="3828680" y="2935697"/>
        <a:ext cx="1828195" cy="1218797"/>
      </dsp:txXfrm>
    </dsp:sp>
    <dsp:sp modelId="{7CD2AEBA-4394-433B-8E6B-DEE2E57D0670}">
      <dsp:nvSpPr>
        <dsp:cNvPr id="0" name=""/>
        <dsp:cNvSpPr/>
      </dsp:nvSpPr>
      <dsp:spPr>
        <a:xfrm>
          <a:off x="1701398" y="4298137"/>
          <a:ext cx="1218797" cy="1218797"/>
        </a:xfrm>
        <a:prstGeom prst="ellipse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2311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5200" kern="1200" dirty="0" smtClean="0"/>
            <a:t>刷</a:t>
          </a:r>
          <a:endParaRPr lang="zh-TW" sz="5200" kern="1200" dirty="0"/>
        </a:p>
      </dsp:txBody>
      <dsp:txXfrm>
        <a:off x="1879887" y="4476626"/>
        <a:ext cx="861819" cy="861819"/>
      </dsp:txXfrm>
    </dsp:sp>
    <dsp:sp modelId="{77E776AB-5EB9-487A-9DD7-FDCA9597AE74}">
      <dsp:nvSpPr>
        <dsp:cNvPr id="0" name=""/>
        <dsp:cNvSpPr/>
      </dsp:nvSpPr>
      <dsp:spPr>
        <a:xfrm>
          <a:off x="3042075" y="4298137"/>
          <a:ext cx="1828195" cy="12187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778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4000" kern="1200" dirty="0" smtClean="0"/>
            <a:t>刷除蟲卵</a:t>
          </a:r>
          <a:endParaRPr lang="zh-TW" sz="4000" kern="1200" dirty="0"/>
        </a:p>
      </dsp:txBody>
      <dsp:txXfrm>
        <a:off x="3042075" y="4298137"/>
        <a:ext cx="1828195" cy="12187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639003" y="496727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33C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33CC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300412" y="3094605"/>
            <a:ext cx="4323805" cy="4094467"/>
          </a:xfrm>
          <a:prstGeom prst="noSmoking">
            <a:avLst>
              <a:gd name="adj" fmla="val 9674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30" b="99222" l="0" r="9828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709" y="2763533"/>
            <a:ext cx="3892731" cy="3415198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30" b="99222" l="0" r="9828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32291">
            <a:off x="4474959" y="2150695"/>
            <a:ext cx="2777644" cy="2695273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30" b="99222" l="0" r="9828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18004">
            <a:off x="5077923" y="4795666"/>
            <a:ext cx="1919087" cy="1594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68283414"/>
              </p:ext>
            </p:extLst>
          </p:nvPr>
        </p:nvGraphicFramePr>
        <p:xfrm>
          <a:off x="936308" y="1341019"/>
          <a:ext cx="5778001" cy="55169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向右箭號 5">
            <a:hlinkClick r:id="rId8"/>
          </p:cNvPr>
          <p:cNvSpPr/>
          <p:nvPr/>
        </p:nvSpPr>
        <p:spPr>
          <a:xfrm>
            <a:off x="6319898" y="4729926"/>
            <a:ext cx="2425684" cy="1449977"/>
          </a:xfrm>
          <a:prstGeom prst="rightArrow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</a:rPr>
              <a:t>衛福部疾管</a:t>
            </a:r>
            <a:r>
              <a:rPr lang="zh-TW" altLang="en-US" dirty="0" smtClean="0">
                <a:solidFill>
                  <a:schemeClr val="tx1"/>
                </a:solidFill>
              </a:rPr>
              <a:t>署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9" name="矩形 8"/>
          <p:cNvSpPr/>
          <p:nvPr/>
        </p:nvSpPr>
        <p:spPr>
          <a:xfrm rot="10800000" flipV="1">
            <a:off x="5967202" y="5270249"/>
            <a:ext cx="16657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652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華康海報體 Std W12</vt:lpstr>
      <vt:lpstr>微軟正黑體</vt:lpstr>
      <vt:lpstr>新細明體</vt:lpstr>
      <vt:lpstr>Amiri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41</cp:revision>
  <dcterms:created xsi:type="dcterms:W3CDTF">2017-11-07T04:44:24Z</dcterms:created>
  <dcterms:modified xsi:type="dcterms:W3CDTF">2019-10-21T03:06:07Z</dcterms:modified>
</cp:coreProperties>
</file>