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F01BC-62AC-4A8B-8E8B-37CD192D8D8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17A0C31-EB02-4542-B6CE-76AFF955815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26E1700-180B-46D0-BD2C-002063725624}" type="parTrans" cxnId="{336D4953-3526-4640-B921-4E86C91BFE6B}">
      <dgm:prSet/>
      <dgm:spPr/>
      <dgm:t>
        <a:bodyPr/>
        <a:lstStyle/>
        <a:p>
          <a:endParaRPr lang="zh-TW" altLang="en-US"/>
        </a:p>
      </dgm:t>
    </dgm:pt>
    <dgm:pt modelId="{E5904F12-F9E3-4F1A-9459-5C5E3DA7A5BC}" type="sibTrans" cxnId="{336D4953-3526-4640-B921-4E86C91BFE6B}">
      <dgm:prSet/>
      <dgm:spPr/>
      <dgm:t>
        <a:bodyPr/>
        <a:lstStyle/>
        <a:p>
          <a:endParaRPr lang="zh-TW" altLang="en-US"/>
        </a:p>
      </dgm:t>
    </dgm:pt>
    <dgm:pt modelId="{BEAA7437-7B47-454E-8B41-3DE9FF28A20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E304CC7-3836-4E10-855B-EC2E9DAE04AF}" type="parTrans" cxnId="{C3C578E1-ACDF-413B-B2D7-18D84055F2B0}">
      <dgm:prSet/>
      <dgm:spPr/>
      <dgm:t>
        <a:bodyPr/>
        <a:lstStyle/>
        <a:p>
          <a:endParaRPr lang="zh-TW" altLang="en-US"/>
        </a:p>
      </dgm:t>
    </dgm:pt>
    <dgm:pt modelId="{2912F94B-E376-431F-8C7D-CF301490329C}" type="sibTrans" cxnId="{C3C578E1-ACDF-413B-B2D7-18D84055F2B0}">
      <dgm:prSet/>
      <dgm:spPr/>
      <dgm:t>
        <a:bodyPr/>
        <a:lstStyle/>
        <a:p>
          <a:endParaRPr lang="zh-TW" altLang="en-US"/>
        </a:p>
      </dgm:t>
    </dgm:pt>
    <dgm:pt modelId="{6FF5A1A1-C8D6-418B-9432-76C76157AF68}">
      <dgm:prSet/>
      <dgm:spPr/>
      <dgm:t>
        <a:bodyPr/>
        <a:lstStyle/>
        <a:p>
          <a:pPr rtl="0"/>
          <a:r>
            <a:rPr lang="zh-TW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FCDF749-18DC-4AB6-8609-4B8898A7F7DD}" type="parTrans" cxnId="{377B88DA-7228-4A7A-AF50-37DA0477946F}">
      <dgm:prSet/>
      <dgm:spPr/>
      <dgm:t>
        <a:bodyPr/>
        <a:lstStyle/>
        <a:p>
          <a:endParaRPr lang="zh-TW" altLang="en-US"/>
        </a:p>
      </dgm:t>
    </dgm:pt>
    <dgm:pt modelId="{F2566168-6628-4955-916D-4DAF44AA0B00}" type="sibTrans" cxnId="{377B88DA-7228-4A7A-AF50-37DA0477946F}">
      <dgm:prSet/>
      <dgm:spPr/>
      <dgm:t>
        <a:bodyPr/>
        <a:lstStyle/>
        <a:p>
          <a:endParaRPr lang="zh-TW" altLang="en-US"/>
        </a:p>
      </dgm:t>
    </dgm:pt>
    <dgm:pt modelId="{36559499-47EF-4FCC-8DAD-5D7D0834188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52F74D7-F2D8-48F8-B1C5-3C21F38CA29C}" type="parTrans" cxnId="{CE043358-86E0-4069-903A-71D0CDCDAD50}">
      <dgm:prSet/>
      <dgm:spPr/>
      <dgm:t>
        <a:bodyPr/>
        <a:lstStyle/>
        <a:p>
          <a:endParaRPr lang="zh-TW" altLang="en-US"/>
        </a:p>
      </dgm:t>
    </dgm:pt>
    <dgm:pt modelId="{A72149E2-2770-4997-BC74-38D7CDF4F69C}" type="sibTrans" cxnId="{CE043358-86E0-4069-903A-71D0CDCDAD50}">
      <dgm:prSet/>
      <dgm:spPr/>
      <dgm:t>
        <a:bodyPr/>
        <a:lstStyle/>
        <a:p>
          <a:endParaRPr lang="zh-TW" altLang="en-US"/>
        </a:p>
      </dgm:t>
    </dgm:pt>
    <dgm:pt modelId="{C75CFDD4-1C2F-469D-8672-5CCA4766690B}">
      <dgm:prSet/>
      <dgm:spPr/>
      <dgm:t>
        <a:bodyPr/>
        <a:lstStyle/>
        <a:p>
          <a:pPr rtl="0"/>
          <a:r>
            <a:rPr lang="zh-TW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E3828F4-0FA3-48A4-9D55-B64921668AE4}" type="parTrans" cxnId="{735913D0-3F42-4DB2-9F0E-F14B0748FEB9}">
      <dgm:prSet/>
      <dgm:spPr/>
      <dgm:t>
        <a:bodyPr/>
        <a:lstStyle/>
        <a:p>
          <a:endParaRPr lang="zh-TW" altLang="en-US"/>
        </a:p>
      </dgm:t>
    </dgm:pt>
    <dgm:pt modelId="{55117743-2738-4CFD-BB37-46EEC6DF9479}" type="sibTrans" cxnId="{735913D0-3F42-4DB2-9F0E-F14B0748FEB9}">
      <dgm:prSet/>
      <dgm:spPr/>
      <dgm:t>
        <a:bodyPr/>
        <a:lstStyle/>
        <a:p>
          <a:endParaRPr lang="zh-TW" altLang="en-US"/>
        </a:p>
      </dgm:t>
    </dgm:pt>
    <dgm:pt modelId="{5D2FADAD-1004-4862-8D52-2B0F86A4AC8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47EE677-3BB9-4F0E-83C3-9B105D16A1F6}" type="parTrans" cxnId="{F34D047B-8136-4D7F-B1FA-61EA38DFCE21}">
      <dgm:prSet/>
      <dgm:spPr/>
      <dgm:t>
        <a:bodyPr/>
        <a:lstStyle/>
        <a:p>
          <a:endParaRPr lang="zh-TW" altLang="en-US"/>
        </a:p>
      </dgm:t>
    </dgm:pt>
    <dgm:pt modelId="{A6FA38E0-83E0-423F-9C6A-06C5B1498617}" type="sibTrans" cxnId="{F34D047B-8136-4D7F-B1FA-61EA38DFCE21}">
      <dgm:prSet/>
      <dgm:spPr/>
      <dgm:t>
        <a:bodyPr/>
        <a:lstStyle/>
        <a:p>
          <a:endParaRPr lang="zh-TW" altLang="en-US"/>
        </a:p>
      </dgm:t>
    </dgm:pt>
    <dgm:pt modelId="{B53B54F6-3768-4B77-9558-84EE13747633}">
      <dgm:prSet/>
      <dgm:spPr/>
      <dgm:t>
        <a:bodyPr/>
        <a:lstStyle/>
        <a:p>
          <a:pPr rtl="0"/>
          <a:r>
            <a:rPr lang="zh-TW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8908227-E76E-4447-84CC-1D4AD6B56C16}" type="parTrans" cxnId="{CBC4D3EF-463E-4DA0-9188-2E80920EECC3}">
      <dgm:prSet/>
      <dgm:spPr/>
      <dgm:t>
        <a:bodyPr/>
        <a:lstStyle/>
        <a:p>
          <a:endParaRPr lang="zh-TW" altLang="en-US"/>
        </a:p>
      </dgm:t>
    </dgm:pt>
    <dgm:pt modelId="{E15F152E-E7C9-439E-BCAF-BBAA33D5F1BC}" type="sibTrans" cxnId="{CBC4D3EF-463E-4DA0-9188-2E80920EECC3}">
      <dgm:prSet/>
      <dgm:spPr/>
      <dgm:t>
        <a:bodyPr/>
        <a:lstStyle/>
        <a:p>
          <a:endParaRPr lang="zh-TW" altLang="en-US"/>
        </a:p>
      </dgm:t>
    </dgm:pt>
    <dgm:pt modelId="{C2DA914F-CB20-4B7F-B9FF-6FFFEF53D4F6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1ABC459-69D7-49C5-B251-D3AA24B57224}" type="parTrans" cxnId="{F700A887-9057-4F9C-97AC-D9E0A6EBD1C4}">
      <dgm:prSet/>
      <dgm:spPr/>
      <dgm:t>
        <a:bodyPr/>
        <a:lstStyle/>
        <a:p>
          <a:endParaRPr lang="zh-TW" altLang="en-US"/>
        </a:p>
      </dgm:t>
    </dgm:pt>
    <dgm:pt modelId="{3BC242AA-2524-406B-ABCE-A274F887953F}" type="sibTrans" cxnId="{F700A887-9057-4F9C-97AC-D9E0A6EBD1C4}">
      <dgm:prSet/>
      <dgm:spPr/>
      <dgm:t>
        <a:bodyPr/>
        <a:lstStyle/>
        <a:p>
          <a:endParaRPr lang="zh-TW" altLang="en-US"/>
        </a:p>
      </dgm:t>
    </dgm:pt>
    <dgm:pt modelId="{94E37058-4A1A-4842-A5AB-090FA125E3D6}" type="pres">
      <dgm:prSet presAssocID="{86BF01BC-62AC-4A8B-8E8B-37CD192D8D8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589C341-52C6-4B3C-BBDF-B9CEDD40291F}" type="pres">
      <dgm:prSet presAssocID="{86BF01BC-62AC-4A8B-8E8B-37CD192D8D8F}" presName="cycle" presStyleCnt="0"/>
      <dgm:spPr/>
    </dgm:pt>
    <dgm:pt modelId="{44D74801-C00A-476A-8AC5-D084CF300B46}" type="pres">
      <dgm:prSet presAssocID="{86BF01BC-62AC-4A8B-8E8B-37CD192D8D8F}" presName="centerShape" presStyleCnt="0"/>
      <dgm:spPr/>
    </dgm:pt>
    <dgm:pt modelId="{EF9C6EF8-A35D-46B0-92C3-C8C7FED050D1}" type="pres">
      <dgm:prSet presAssocID="{86BF01BC-62AC-4A8B-8E8B-37CD192D8D8F}" presName="connSite" presStyleLbl="node1" presStyleIdx="0" presStyleCnt="5"/>
      <dgm:spPr/>
    </dgm:pt>
    <dgm:pt modelId="{FF8452A4-BCE9-42CD-8A4E-2014AC09E520}" type="pres">
      <dgm:prSet presAssocID="{86BF01BC-62AC-4A8B-8E8B-37CD192D8D8F}" presName="visible" presStyleLbl="node1" presStyleIdx="0" presStyleCnt="5" custLinFactNeighborY="-2626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22A0BD-B581-413A-8235-11E306431B7C}" type="pres">
      <dgm:prSet presAssocID="{626E1700-180B-46D0-BD2C-00206372562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6E74721-373B-42AF-8D46-5B5A86D1DEE8}" type="pres">
      <dgm:prSet presAssocID="{F17A0C31-EB02-4542-B6CE-76AFF9558150}" presName="node" presStyleCnt="0"/>
      <dgm:spPr/>
    </dgm:pt>
    <dgm:pt modelId="{872353A7-64DB-4760-8524-4AA9EECDB61B}" type="pres">
      <dgm:prSet presAssocID="{F17A0C31-EB02-4542-B6CE-76AFF955815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15E3CE-24F8-413C-8531-E5A1BC916F94}" type="pres">
      <dgm:prSet presAssocID="{F17A0C31-EB02-4542-B6CE-76AFF955815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FFC28A-EAB6-4E13-99A6-0F9EED580BE2}" type="pres">
      <dgm:prSet presAssocID="{DFCDF749-18DC-4AB6-8609-4B8898A7F7D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F7EF28A-1D92-4C3F-B594-48AE6BB903DC}" type="pres">
      <dgm:prSet presAssocID="{6FF5A1A1-C8D6-418B-9432-76C76157AF68}" presName="node" presStyleCnt="0"/>
      <dgm:spPr/>
    </dgm:pt>
    <dgm:pt modelId="{0D7954A8-AFC5-4B3C-929C-0ACFB56F62D2}" type="pres">
      <dgm:prSet presAssocID="{6FF5A1A1-C8D6-418B-9432-76C76157AF6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AD2F14-A5CF-4556-90C1-B35AB12B93FC}" type="pres">
      <dgm:prSet presAssocID="{6FF5A1A1-C8D6-418B-9432-76C76157AF6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9EAB10-AB4E-46C7-A3C0-B17974411550}" type="pres">
      <dgm:prSet presAssocID="{DE3828F4-0FA3-48A4-9D55-B64921668AE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E1B1655-6E9C-4F95-A1F8-29F02831A55B}" type="pres">
      <dgm:prSet presAssocID="{C75CFDD4-1C2F-469D-8672-5CCA4766690B}" presName="node" presStyleCnt="0"/>
      <dgm:spPr/>
    </dgm:pt>
    <dgm:pt modelId="{197B41A2-4A68-424C-A278-88C597167E56}" type="pres">
      <dgm:prSet presAssocID="{C75CFDD4-1C2F-469D-8672-5CCA4766690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6CBF80-DA17-4766-AC80-349C7FFF59E6}" type="pres">
      <dgm:prSet presAssocID="{C75CFDD4-1C2F-469D-8672-5CCA4766690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261D37-4BA5-4283-87D9-A2EE0E22E8ED}" type="pres">
      <dgm:prSet presAssocID="{28908227-E76E-4447-84CC-1D4AD6B56C1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DA2D685-27E5-467A-AD6D-DD68FAE37B36}" type="pres">
      <dgm:prSet presAssocID="{B53B54F6-3768-4B77-9558-84EE13747633}" presName="node" presStyleCnt="0"/>
      <dgm:spPr/>
    </dgm:pt>
    <dgm:pt modelId="{A77BC0DF-79F7-4C37-B350-9BA04A05E35C}" type="pres">
      <dgm:prSet presAssocID="{B53B54F6-3768-4B77-9558-84EE1374763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314EB5-8CDA-4B74-990D-2F439000DB2E}" type="pres">
      <dgm:prSet presAssocID="{B53B54F6-3768-4B77-9558-84EE1374763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305DD67-7281-4C04-9198-0330A25F3F48}" type="presOf" srcId="{86BF01BC-62AC-4A8B-8E8B-37CD192D8D8F}" destId="{94E37058-4A1A-4842-A5AB-090FA125E3D6}" srcOrd="0" destOrd="0" presId="urn:microsoft.com/office/officeart/2005/8/layout/radial2"/>
    <dgm:cxn modelId="{2BD17A3B-48E4-456E-AC3E-066D26899398}" type="presOf" srcId="{B53B54F6-3768-4B77-9558-84EE13747633}" destId="{A77BC0DF-79F7-4C37-B350-9BA04A05E35C}" srcOrd="0" destOrd="0" presId="urn:microsoft.com/office/officeart/2005/8/layout/radial2"/>
    <dgm:cxn modelId="{889FB7B4-5C86-4E17-8FE5-3B2E21FD67D2}" type="presOf" srcId="{626E1700-180B-46D0-BD2C-002063725624}" destId="{BF22A0BD-B581-413A-8235-11E306431B7C}" srcOrd="0" destOrd="0" presId="urn:microsoft.com/office/officeart/2005/8/layout/radial2"/>
    <dgm:cxn modelId="{7CC3542B-1BD2-491F-9524-84AAAB17A094}" type="presOf" srcId="{F17A0C31-EB02-4542-B6CE-76AFF9558150}" destId="{872353A7-64DB-4760-8524-4AA9EECDB61B}" srcOrd="0" destOrd="0" presId="urn:microsoft.com/office/officeart/2005/8/layout/radial2"/>
    <dgm:cxn modelId="{336D4953-3526-4640-B921-4E86C91BFE6B}" srcId="{86BF01BC-62AC-4A8B-8E8B-37CD192D8D8F}" destId="{F17A0C31-EB02-4542-B6CE-76AFF9558150}" srcOrd="0" destOrd="0" parTransId="{626E1700-180B-46D0-BD2C-002063725624}" sibTransId="{E5904F12-F9E3-4F1A-9459-5C5E3DA7A5BC}"/>
    <dgm:cxn modelId="{5FFA78E0-B257-4387-9F82-5C6DFA53B1E6}" type="presOf" srcId="{5D2FADAD-1004-4862-8D52-2B0F86A4AC89}" destId="{956CBF80-DA17-4766-AC80-349C7FFF59E6}" srcOrd="0" destOrd="0" presId="urn:microsoft.com/office/officeart/2005/8/layout/radial2"/>
    <dgm:cxn modelId="{CBC4D3EF-463E-4DA0-9188-2E80920EECC3}" srcId="{86BF01BC-62AC-4A8B-8E8B-37CD192D8D8F}" destId="{B53B54F6-3768-4B77-9558-84EE13747633}" srcOrd="3" destOrd="0" parTransId="{28908227-E76E-4447-84CC-1D4AD6B56C16}" sibTransId="{E15F152E-E7C9-439E-BCAF-BBAA33D5F1BC}"/>
    <dgm:cxn modelId="{B7E23650-4C76-4A98-B56C-DFCDA9B9F0DF}" type="presOf" srcId="{28908227-E76E-4447-84CC-1D4AD6B56C16}" destId="{8D261D37-4BA5-4283-87D9-A2EE0E22E8ED}" srcOrd="0" destOrd="0" presId="urn:microsoft.com/office/officeart/2005/8/layout/radial2"/>
    <dgm:cxn modelId="{F700A887-9057-4F9C-97AC-D9E0A6EBD1C4}" srcId="{B53B54F6-3768-4B77-9558-84EE13747633}" destId="{C2DA914F-CB20-4B7F-B9FF-6FFFEF53D4F6}" srcOrd="0" destOrd="0" parTransId="{41ABC459-69D7-49C5-B251-D3AA24B57224}" sibTransId="{3BC242AA-2524-406B-ABCE-A274F887953F}"/>
    <dgm:cxn modelId="{ECDB0A66-1ADE-4886-BDCB-DF88522C5411}" type="presOf" srcId="{C2DA914F-CB20-4B7F-B9FF-6FFFEF53D4F6}" destId="{06314EB5-8CDA-4B74-990D-2F439000DB2E}" srcOrd="0" destOrd="0" presId="urn:microsoft.com/office/officeart/2005/8/layout/radial2"/>
    <dgm:cxn modelId="{B5F718E4-15F5-4B35-AD08-7C19AE6D525F}" type="presOf" srcId="{36559499-47EF-4FCC-8DAD-5D7D0834188D}" destId="{52AD2F14-A5CF-4556-90C1-B35AB12B93FC}" srcOrd="0" destOrd="0" presId="urn:microsoft.com/office/officeart/2005/8/layout/radial2"/>
    <dgm:cxn modelId="{44A71BAB-1D5B-4354-823C-11FCA813A99B}" type="presOf" srcId="{C75CFDD4-1C2F-469D-8672-5CCA4766690B}" destId="{197B41A2-4A68-424C-A278-88C597167E56}" srcOrd="0" destOrd="0" presId="urn:microsoft.com/office/officeart/2005/8/layout/radial2"/>
    <dgm:cxn modelId="{8C9BBFB2-C404-4598-AE14-C03F20BFAEEF}" type="presOf" srcId="{DFCDF749-18DC-4AB6-8609-4B8898A7F7DD}" destId="{56FFC28A-EAB6-4E13-99A6-0F9EED580BE2}" srcOrd="0" destOrd="0" presId="urn:microsoft.com/office/officeart/2005/8/layout/radial2"/>
    <dgm:cxn modelId="{F34D047B-8136-4D7F-B1FA-61EA38DFCE21}" srcId="{C75CFDD4-1C2F-469D-8672-5CCA4766690B}" destId="{5D2FADAD-1004-4862-8D52-2B0F86A4AC89}" srcOrd="0" destOrd="0" parTransId="{147EE677-3BB9-4F0E-83C3-9B105D16A1F6}" sibTransId="{A6FA38E0-83E0-423F-9C6A-06C5B1498617}"/>
    <dgm:cxn modelId="{E1963353-277D-4BEA-BCB9-64E73D2FE215}" type="presOf" srcId="{DE3828F4-0FA3-48A4-9D55-B64921668AE4}" destId="{569EAB10-AB4E-46C7-A3C0-B17974411550}" srcOrd="0" destOrd="0" presId="urn:microsoft.com/office/officeart/2005/8/layout/radial2"/>
    <dgm:cxn modelId="{206FDA68-EE5E-4DFC-9571-665D8EAB6F45}" type="presOf" srcId="{BEAA7437-7B47-454E-8B41-3DE9FF28A207}" destId="{D215E3CE-24F8-413C-8531-E5A1BC916F94}" srcOrd="0" destOrd="0" presId="urn:microsoft.com/office/officeart/2005/8/layout/radial2"/>
    <dgm:cxn modelId="{C3C578E1-ACDF-413B-B2D7-18D84055F2B0}" srcId="{F17A0C31-EB02-4542-B6CE-76AFF9558150}" destId="{BEAA7437-7B47-454E-8B41-3DE9FF28A207}" srcOrd="0" destOrd="0" parTransId="{2E304CC7-3836-4E10-855B-EC2E9DAE04AF}" sibTransId="{2912F94B-E376-431F-8C7D-CF301490329C}"/>
    <dgm:cxn modelId="{CE043358-86E0-4069-903A-71D0CDCDAD50}" srcId="{6FF5A1A1-C8D6-418B-9432-76C76157AF68}" destId="{36559499-47EF-4FCC-8DAD-5D7D0834188D}" srcOrd="0" destOrd="0" parTransId="{752F74D7-F2D8-48F8-B1C5-3C21F38CA29C}" sibTransId="{A72149E2-2770-4997-BC74-38D7CDF4F69C}"/>
    <dgm:cxn modelId="{01D83BC8-41A2-46A4-8B7A-7F530485253A}" type="presOf" srcId="{6FF5A1A1-C8D6-418B-9432-76C76157AF68}" destId="{0D7954A8-AFC5-4B3C-929C-0ACFB56F62D2}" srcOrd="0" destOrd="0" presId="urn:microsoft.com/office/officeart/2005/8/layout/radial2"/>
    <dgm:cxn modelId="{735913D0-3F42-4DB2-9F0E-F14B0748FEB9}" srcId="{86BF01BC-62AC-4A8B-8E8B-37CD192D8D8F}" destId="{C75CFDD4-1C2F-469D-8672-5CCA4766690B}" srcOrd="2" destOrd="0" parTransId="{DE3828F4-0FA3-48A4-9D55-B64921668AE4}" sibTransId="{55117743-2738-4CFD-BB37-46EEC6DF9479}"/>
    <dgm:cxn modelId="{377B88DA-7228-4A7A-AF50-37DA0477946F}" srcId="{86BF01BC-62AC-4A8B-8E8B-37CD192D8D8F}" destId="{6FF5A1A1-C8D6-418B-9432-76C76157AF68}" srcOrd="1" destOrd="0" parTransId="{DFCDF749-18DC-4AB6-8609-4B8898A7F7DD}" sibTransId="{F2566168-6628-4955-916D-4DAF44AA0B00}"/>
    <dgm:cxn modelId="{A83EE99A-7C44-47F1-94B3-9B4A7D80B2BB}" type="presParOf" srcId="{94E37058-4A1A-4842-A5AB-090FA125E3D6}" destId="{0589C341-52C6-4B3C-BBDF-B9CEDD40291F}" srcOrd="0" destOrd="0" presId="urn:microsoft.com/office/officeart/2005/8/layout/radial2"/>
    <dgm:cxn modelId="{C48BB5BF-1517-448A-984C-F954AD274176}" type="presParOf" srcId="{0589C341-52C6-4B3C-BBDF-B9CEDD40291F}" destId="{44D74801-C00A-476A-8AC5-D084CF300B46}" srcOrd="0" destOrd="0" presId="urn:microsoft.com/office/officeart/2005/8/layout/radial2"/>
    <dgm:cxn modelId="{EF68606C-D908-4DC6-8E41-77CF536C86A3}" type="presParOf" srcId="{44D74801-C00A-476A-8AC5-D084CF300B46}" destId="{EF9C6EF8-A35D-46B0-92C3-C8C7FED050D1}" srcOrd="0" destOrd="0" presId="urn:microsoft.com/office/officeart/2005/8/layout/radial2"/>
    <dgm:cxn modelId="{8E64BC53-0746-4F84-B703-ECF68CCF1F20}" type="presParOf" srcId="{44D74801-C00A-476A-8AC5-D084CF300B46}" destId="{FF8452A4-BCE9-42CD-8A4E-2014AC09E520}" srcOrd="1" destOrd="0" presId="urn:microsoft.com/office/officeart/2005/8/layout/radial2"/>
    <dgm:cxn modelId="{9113DAB5-CB62-40CE-AF3C-BEDB3769A97D}" type="presParOf" srcId="{0589C341-52C6-4B3C-BBDF-B9CEDD40291F}" destId="{BF22A0BD-B581-413A-8235-11E306431B7C}" srcOrd="1" destOrd="0" presId="urn:microsoft.com/office/officeart/2005/8/layout/radial2"/>
    <dgm:cxn modelId="{CC098F27-A045-44FE-9AAA-1A7549FC452E}" type="presParOf" srcId="{0589C341-52C6-4B3C-BBDF-B9CEDD40291F}" destId="{A6E74721-373B-42AF-8D46-5B5A86D1DEE8}" srcOrd="2" destOrd="0" presId="urn:microsoft.com/office/officeart/2005/8/layout/radial2"/>
    <dgm:cxn modelId="{E7F2846D-B88E-4802-BF09-EC3A386A082C}" type="presParOf" srcId="{A6E74721-373B-42AF-8D46-5B5A86D1DEE8}" destId="{872353A7-64DB-4760-8524-4AA9EECDB61B}" srcOrd="0" destOrd="0" presId="urn:microsoft.com/office/officeart/2005/8/layout/radial2"/>
    <dgm:cxn modelId="{B8A4620B-8D90-4102-A072-739B445C0456}" type="presParOf" srcId="{A6E74721-373B-42AF-8D46-5B5A86D1DEE8}" destId="{D215E3CE-24F8-413C-8531-E5A1BC916F94}" srcOrd="1" destOrd="0" presId="urn:microsoft.com/office/officeart/2005/8/layout/radial2"/>
    <dgm:cxn modelId="{6B812B8B-F579-4A2F-B9D4-51E84775A3D6}" type="presParOf" srcId="{0589C341-52C6-4B3C-BBDF-B9CEDD40291F}" destId="{56FFC28A-EAB6-4E13-99A6-0F9EED580BE2}" srcOrd="3" destOrd="0" presId="urn:microsoft.com/office/officeart/2005/8/layout/radial2"/>
    <dgm:cxn modelId="{3DAC3C33-C9D6-4053-99DA-1ACBABD697F1}" type="presParOf" srcId="{0589C341-52C6-4B3C-BBDF-B9CEDD40291F}" destId="{1F7EF28A-1D92-4C3F-B594-48AE6BB903DC}" srcOrd="4" destOrd="0" presId="urn:microsoft.com/office/officeart/2005/8/layout/radial2"/>
    <dgm:cxn modelId="{AA6B1F1F-4A10-41CC-8D8F-C6C15AA327A5}" type="presParOf" srcId="{1F7EF28A-1D92-4C3F-B594-48AE6BB903DC}" destId="{0D7954A8-AFC5-4B3C-929C-0ACFB56F62D2}" srcOrd="0" destOrd="0" presId="urn:microsoft.com/office/officeart/2005/8/layout/radial2"/>
    <dgm:cxn modelId="{69AEE874-AC07-42F9-9EBE-EA9C3F130A5B}" type="presParOf" srcId="{1F7EF28A-1D92-4C3F-B594-48AE6BB903DC}" destId="{52AD2F14-A5CF-4556-90C1-B35AB12B93FC}" srcOrd="1" destOrd="0" presId="urn:microsoft.com/office/officeart/2005/8/layout/radial2"/>
    <dgm:cxn modelId="{53475EB8-E384-4A31-8D16-51E461E0C944}" type="presParOf" srcId="{0589C341-52C6-4B3C-BBDF-B9CEDD40291F}" destId="{569EAB10-AB4E-46C7-A3C0-B17974411550}" srcOrd="5" destOrd="0" presId="urn:microsoft.com/office/officeart/2005/8/layout/radial2"/>
    <dgm:cxn modelId="{574F46B5-B501-4F8D-A215-52C39F768840}" type="presParOf" srcId="{0589C341-52C6-4B3C-BBDF-B9CEDD40291F}" destId="{0E1B1655-6E9C-4F95-A1F8-29F02831A55B}" srcOrd="6" destOrd="0" presId="urn:microsoft.com/office/officeart/2005/8/layout/radial2"/>
    <dgm:cxn modelId="{7828A790-6450-4504-8EB6-432CF82BB2D9}" type="presParOf" srcId="{0E1B1655-6E9C-4F95-A1F8-29F02831A55B}" destId="{197B41A2-4A68-424C-A278-88C597167E56}" srcOrd="0" destOrd="0" presId="urn:microsoft.com/office/officeart/2005/8/layout/radial2"/>
    <dgm:cxn modelId="{B4E2AF8D-2DCE-4A08-AFAB-F7ABD5D3C966}" type="presParOf" srcId="{0E1B1655-6E9C-4F95-A1F8-29F02831A55B}" destId="{956CBF80-DA17-4766-AC80-349C7FFF59E6}" srcOrd="1" destOrd="0" presId="urn:microsoft.com/office/officeart/2005/8/layout/radial2"/>
    <dgm:cxn modelId="{9CC77958-6F69-4378-9753-877BB82B7E9E}" type="presParOf" srcId="{0589C341-52C6-4B3C-BBDF-B9CEDD40291F}" destId="{8D261D37-4BA5-4283-87D9-A2EE0E22E8ED}" srcOrd="7" destOrd="0" presId="urn:microsoft.com/office/officeart/2005/8/layout/radial2"/>
    <dgm:cxn modelId="{8A0C32B0-B625-4899-97C1-7D55105BC1C3}" type="presParOf" srcId="{0589C341-52C6-4B3C-BBDF-B9CEDD40291F}" destId="{DDA2D685-27E5-467A-AD6D-DD68FAE37B36}" srcOrd="8" destOrd="0" presId="urn:microsoft.com/office/officeart/2005/8/layout/radial2"/>
    <dgm:cxn modelId="{B5711A5C-CC3C-42FC-A382-FDAB8F97CD63}" type="presParOf" srcId="{DDA2D685-27E5-467A-AD6D-DD68FAE37B36}" destId="{A77BC0DF-79F7-4C37-B350-9BA04A05E35C}" srcOrd="0" destOrd="0" presId="urn:microsoft.com/office/officeart/2005/8/layout/radial2"/>
    <dgm:cxn modelId="{3DE206B7-7AA3-44EC-93DE-5F6B7AB37BFD}" type="presParOf" srcId="{DDA2D685-27E5-467A-AD6D-DD68FAE37B36}" destId="{06314EB5-8CDA-4B74-990D-2F439000DB2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61D37-4BA5-4283-87D9-A2EE0E22E8ED}">
      <dsp:nvSpPr>
        <dsp:cNvPr id="0" name=""/>
        <dsp:cNvSpPr/>
      </dsp:nvSpPr>
      <dsp:spPr>
        <a:xfrm rot="3683473">
          <a:off x="1916286" y="2855829"/>
          <a:ext cx="752382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752382" y="215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EAB10-AB4E-46C7-A3C0-B17974411550}">
      <dsp:nvSpPr>
        <dsp:cNvPr id="0" name=""/>
        <dsp:cNvSpPr/>
      </dsp:nvSpPr>
      <dsp:spPr>
        <a:xfrm rot="1312792">
          <a:off x="2330473" y="2313060"/>
          <a:ext cx="537237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537237" y="215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FC28A-EAB6-4E13-99A6-0F9EED580BE2}">
      <dsp:nvSpPr>
        <dsp:cNvPr id="0" name=""/>
        <dsp:cNvSpPr/>
      </dsp:nvSpPr>
      <dsp:spPr>
        <a:xfrm rot="20287208">
          <a:off x="2330473" y="1693270"/>
          <a:ext cx="537237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537237" y="215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2A0BD-B581-413A-8235-11E306431B7C}">
      <dsp:nvSpPr>
        <dsp:cNvPr id="0" name=""/>
        <dsp:cNvSpPr/>
      </dsp:nvSpPr>
      <dsp:spPr>
        <a:xfrm rot="17916527">
          <a:off x="1916286" y="1150501"/>
          <a:ext cx="752382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752382" y="215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452A4-BCE9-42CD-8A4E-2014AC09E520}">
      <dsp:nvSpPr>
        <dsp:cNvPr id="0" name=""/>
        <dsp:cNvSpPr/>
      </dsp:nvSpPr>
      <dsp:spPr>
        <a:xfrm>
          <a:off x="1081131" y="1239258"/>
          <a:ext cx="1492577" cy="149257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353A7-64DB-4760-8524-4AA9EECDB61B}">
      <dsp:nvSpPr>
        <dsp:cNvPr id="0" name=""/>
        <dsp:cNvSpPr/>
      </dsp:nvSpPr>
      <dsp:spPr>
        <a:xfrm>
          <a:off x="2239240" y="938"/>
          <a:ext cx="895546" cy="895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370390" y="132088"/>
        <a:ext cx="633246" cy="633246"/>
      </dsp:txXfrm>
    </dsp:sp>
    <dsp:sp modelId="{D215E3CE-24F8-413C-8531-E5A1BC916F94}">
      <dsp:nvSpPr>
        <dsp:cNvPr id="0" name=""/>
        <dsp:cNvSpPr/>
      </dsp:nvSpPr>
      <dsp:spPr>
        <a:xfrm>
          <a:off x="3224341" y="938"/>
          <a:ext cx="1343320" cy="8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24341" y="938"/>
        <a:ext cx="1343320" cy="895546"/>
      </dsp:txXfrm>
    </dsp:sp>
    <dsp:sp modelId="{0D7954A8-AFC5-4B3C-929C-0ACFB56F62D2}">
      <dsp:nvSpPr>
        <dsp:cNvPr id="0" name=""/>
        <dsp:cNvSpPr/>
      </dsp:nvSpPr>
      <dsp:spPr>
        <a:xfrm>
          <a:off x="2816107" y="1000101"/>
          <a:ext cx="895546" cy="895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000" kern="120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947257" y="1131251"/>
        <a:ext cx="633246" cy="633246"/>
      </dsp:txXfrm>
    </dsp:sp>
    <dsp:sp modelId="{52AD2F14-A5CF-4556-90C1-B35AB12B93FC}">
      <dsp:nvSpPr>
        <dsp:cNvPr id="0" name=""/>
        <dsp:cNvSpPr/>
      </dsp:nvSpPr>
      <dsp:spPr>
        <a:xfrm>
          <a:off x="3801208" y="1000101"/>
          <a:ext cx="1343320" cy="8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01208" y="1000101"/>
        <a:ext cx="1343320" cy="895546"/>
      </dsp:txXfrm>
    </dsp:sp>
    <dsp:sp modelId="{197B41A2-4A68-424C-A278-88C597167E56}">
      <dsp:nvSpPr>
        <dsp:cNvPr id="0" name=""/>
        <dsp:cNvSpPr/>
      </dsp:nvSpPr>
      <dsp:spPr>
        <a:xfrm>
          <a:off x="2816107" y="2153836"/>
          <a:ext cx="895546" cy="895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000" kern="120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947257" y="2284986"/>
        <a:ext cx="633246" cy="633246"/>
      </dsp:txXfrm>
    </dsp:sp>
    <dsp:sp modelId="{956CBF80-DA17-4766-AC80-349C7FFF59E6}">
      <dsp:nvSpPr>
        <dsp:cNvPr id="0" name=""/>
        <dsp:cNvSpPr/>
      </dsp:nvSpPr>
      <dsp:spPr>
        <a:xfrm>
          <a:off x="3801208" y="2153836"/>
          <a:ext cx="1343320" cy="8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01208" y="2153836"/>
        <a:ext cx="1343320" cy="895546"/>
      </dsp:txXfrm>
    </dsp:sp>
    <dsp:sp modelId="{A77BC0DF-79F7-4C37-B350-9BA04A05E35C}">
      <dsp:nvSpPr>
        <dsp:cNvPr id="0" name=""/>
        <dsp:cNvSpPr/>
      </dsp:nvSpPr>
      <dsp:spPr>
        <a:xfrm>
          <a:off x="2239240" y="3152999"/>
          <a:ext cx="895546" cy="895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000" kern="120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370390" y="3284149"/>
        <a:ext cx="633246" cy="633246"/>
      </dsp:txXfrm>
    </dsp:sp>
    <dsp:sp modelId="{06314EB5-8CDA-4B74-990D-2F439000DB2E}">
      <dsp:nvSpPr>
        <dsp:cNvPr id="0" name=""/>
        <dsp:cNvSpPr/>
      </dsp:nvSpPr>
      <dsp:spPr>
        <a:xfrm>
          <a:off x="3224341" y="3152999"/>
          <a:ext cx="1343320" cy="8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24341" y="3152999"/>
        <a:ext cx="1343320" cy="895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97725" y="643468"/>
            <a:ext cx="631258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013259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809666" y="2955444"/>
            <a:ext cx="3499693" cy="3575985"/>
          </a:xfrm>
          <a:prstGeom prst="noSmoking">
            <a:avLst>
              <a:gd name="adj" fmla="val 1378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582" y="4937760"/>
            <a:ext cx="1358538" cy="148081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78" b="96239" l="5794" r="950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572" y="3414463"/>
            <a:ext cx="3224747" cy="266768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656" y="2624448"/>
            <a:ext cx="1881052" cy="180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487715"/>
            <a:ext cx="6129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40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31499" y="417689"/>
            <a:ext cx="6129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40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435555882"/>
              </p:ext>
            </p:extLst>
          </p:nvPr>
        </p:nvGraphicFramePr>
        <p:xfrm>
          <a:off x="1794932" y="1580606"/>
          <a:ext cx="6225661" cy="4049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向右箭號 3">
            <a:hlinkClick r:id="rId8"/>
          </p:cNvPr>
          <p:cNvSpPr/>
          <p:nvPr/>
        </p:nvSpPr>
        <p:spPr>
          <a:xfrm>
            <a:off x="6596741" y="5080798"/>
            <a:ext cx="1933303" cy="1098586"/>
          </a:xfrm>
          <a:prstGeom prst="rightArrow">
            <a:avLst>
              <a:gd name="adj1" fmla="val 50000"/>
              <a:gd name="adj2" fmla="val 60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清松手寫體2</vt:lpstr>
      <vt:lpstr>華康海報體 Std W12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2019-10-21T03:10:06Z</dcterms:modified>
</cp:coreProperties>
</file>