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9"/>
    <a:srgbClr val="FF6699"/>
    <a:srgbClr val="FFCCCC"/>
    <a:srgbClr val="FF9999"/>
    <a:srgbClr val="FF33CC"/>
    <a:srgbClr val="3399FF"/>
    <a:srgbClr val="FF9900"/>
    <a:srgbClr val="FF0066"/>
    <a:srgbClr val="99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ADF81A-8615-48E6-A03E-47134E61D05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5E6DCE7-D26C-4F49-A9C1-61881CAEE08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B81A1F45-2401-4094-8027-F7A615AEAB32}" type="parTrans" cxnId="{A160FF50-B2D7-4C98-8BCB-F7881045DE9E}">
      <dgm:prSet/>
      <dgm:spPr/>
      <dgm:t>
        <a:bodyPr/>
        <a:lstStyle/>
        <a:p>
          <a:endParaRPr lang="zh-TW" altLang="en-US"/>
        </a:p>
      </dgm:t>
    </dgm:pt>
    <dgm:pt modelId="{B2CCA83C-D95F-4510-8AC0-5E676A5AF81C}" type="sibTrans" cxnId="{A160FF50-B2D7-4C98-8BCB-F7881045DE9E}">
      <dgm:prSet/>
      <dgm:spPr/>
      <dgm:t>
        <a:bodyPr/>
        <a:lstStyle/>
        <a:p>
          <a:endParaRPr lang="zh-TW" altLang="en-US"/>
        </a:p>
      </dgm:t>
    </dgm:pt>
    <dgm:pt modelId="{A5987F8E-6054-433F-A9A7-0AB84FE60596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B2460A55-C525-477B-897F-FA3BBB7D10BC}" type="parTrans" cxnId="{05717536-2457-429A-A7A6-7500C3022C5E}">
      <dgm:prSet/>
      <dgm:spPr/>
      <dgm:t>
        <a:bodyPr/>
        <a:lstStyle/>
        <a:p>
          <a:endParaRPr lang="zh-TW" altLang="en-US"/>
        </a:p>
      </dgm:t>
    </dgm:pt>
    <dgm:pt modelId="{148A4220-FA66-498D-BB8F-C6037A70C84B}" type="sibTrans" cxnId="{05717536-2457-429A-A7A6-7500C3022C5E}">
      <dgm:prSet/>
      <dgm:spPr/>
      <dgm:t>
        <a:bodyPr/>
        <a:lstStyle/>
        <a:p>
          <a:endParaRPr lang="zh-TW" altLang="en-US"/>
        </a:p>
      </dgm:t>
    </dgm:pt>
    <dgm:pt modelId="{9A7B3339-35C7-4191-A72B-091A9F5B8646}">
      <dgm:prSet/>
      <dgm:spPr>
        <a:solidFill>
          <a:srgbClr val="FFCCCC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1BD2D22-A8CB-4D08-9211-C51A9167BEAE}" type="parTrans" cxnId="{63F51E07-AD56-47CC-BD42-7438E1D72543}">
      <dgm:prSet/>
      <dgm:spPr/>
      <dgm:t>
        <a:bodyPr/>
        <a:lstStyle/>
        <a:p>
          <a:endParaRPr lang="zh-TW" altLang="en-US"/>
        </a:p>
      </dgm:t>
    </dgm:pt>
    <dgm:pt modelId="{4501889E-7036-451A-90FD-50269C5CF918}" type="sibTrans" cxnId="{63F51E07-AD56-47CC-BD42-7438E1D72543}">
      <dgm:prSet/>
      <dgm:spPr/>
      <dgm:t>
        <a:bodyPr/>
        <a:lstStyle/>
        <a:p>
          <a:endParaRPr lang="zh-TW" altLang="en-US"/>
        </a:p>
      </dgm:t>
    </dgm:pt>
    <dgm:pt modelId="{E63A045D-280C-4553-BB60-899017F46CE9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E9F28D4-061A-4330-981C-FDA85DBDEFAE}" type="parTrans" cxnId="{56CB43A6-38B4-470D-A4A8-86E81D603873}">
      <dgm:prSet/>
      <dgm:spPr/>
      <dgm:t>
        <a:bodyPr/>
        <a:lstStyle/>
        <a:p>
          <a:endParaRPr lang="zh-TW" altLang="en-US"/>
        </a:p>
      </dgm:t>
    </dgm:pt>
    <dgm:pt modelId="{4073FE6D-3EEF-4DE4-85F9-2FCF97417923}" type="sibTrans" cxnId="{56CB43A6-38B4-470D-A4A8-86E81D603873}">
      <dgm:prSet/>
      <dgm:spPr/>
      <dgm:t>
        <a:bodyPr/>
        <a:lstStyle/>
        <a:p>
          <a:endParaRPr lang="zh-TW" altLang="en-US"/>
        </a:p>
      </dgm:t>
    </dgm:pt>
    <dgm:pt modelId="{1274D6A6-2396-4431-A8DB-C306D1290D94}">
      <dgm:prSet/>
      <dgm:spPr>
        <a:solidFill>
          <a:srgbClr val="FF9999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A7598BD-BC62-4D61-AC77-EAE7372C341D}" type="parTrans" cxnId="{31B2DFE4-D0F7-4431-A790-21C8B1087ECF}">
      <dgm:prSet/>
      <dgm:spPr/>
      <dgm:t>
        <a:bodyPr/>
        <a:lstStyle/>
        <a:p>
          <a:endParaRPr lang="zh-TW" altLang="en-US"/>
        </a:p>
      </dgm:t>
    </dgm:pt>
    <dgm:pt modelId="{7C8F57CE-BFCE-4A54-8F63-32522F0BEFBA}" type="sibTrans" cxnId="{31B2DFE4-D0F7-4431-A790-21C8B1087ECF}">
      <dgm:prSet/>
      <dgm:spPr/>
      <dgm:t>
        <a:bodyPr/>
        <a:lstStyle/>
        <a:p>
          <a:endParaRPr lang="zh-TW" altLang="en-US"/>
        </a:p>
      </dgm:t>
    </dgm:pt>
    <dgm:pt modelId="{0189DE5E-CC3B-40FE-951D-AA7F98991E0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6070A89-7630-4D8F-AE8E-0B51CCFC2177}" type="parTrans" cxnId="{B7BA929D-6167-4F5D-AA2A-9BB8E94E24C5}">
      <dgm:prSet/>
      <dgm:spPr/>
      <dgm:t>
        <a:bodyPr/>
        <a:lstStyle/>
        <a:p>
          <a:endParaRPr lang="zh-TW" altLang="en-US"/>
        </a:p>
      </dgm:t>
    </dgm:pt>
    <dgm:pt modelId="{F4013ACC-B40C-4C78-8336-5E90FDEE99C6}" type="sibTrans" cxnId="{B7BA929D-6167-4F5D-AA2A-9BB8E94E24C5}">
      <dgm:prSet/>
      <dgm:spPr/>
      <dgm:t>
        <a:bodyPr/>
        <a:lstStyle/>
        <a:p>
          <a:endParaRPr lang="zh-TW" altLang="en-US"/>
        </a:p>
      </dgm:t>
    </dgm:pt>
    <dgm:pt modelId="{C7CF3A6C-49A2-4984-AC52-FC708FDF2DC8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198A988-09A4-499C-B916-4F64B660D952}" type="parTrans" cxnId="{15C46F07-50E6-47D5-9AE0-D14AD703240E}">
      <dgm:prSet/>
      <dgm:spPr/>
      <dgm:t>
        <a:bodyPr/>
        <a:lstStyle/>
        <a:p>
          <a:endParaRPr lang="zh-TW" altLang="en-US"/>
        </a:p>
      </dgm:t>
    </dgm:pt>
    <dgm:pt modelId="{35969875-7887-4C2C-BD78-833DFBE773B3}" type="sibTrans" cxnId="{15C46F07-50E6-47D5-9AE0-D14AD703240E}">
      <dgm:prSet/>
      <dgm:spPr/>
      <dgm:t>
        <a:bodyPr/>
        <a:lstStyle/>
        <a:p>
          <a:endParaRPr lang="zh-TW" altLang="en-US"/>
        </a:p>
      </dgm:t>
    </dgm:pt>
    <dgm:pt modelId="{DC51F6D0-73BB-44A1-8538-DF8E37C4F53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CB92EBB-A19C-4945-9754-0AB16D0D7C99}" type="parTrans" cxnId="{A4864B08-72DB-4286-8F77-EC3BAD692FEB}">
      <dgm:prSet/>
      <dgm:spPr/>
      <dgm:t>
        <a:bodyPr/>
        <a:lstStyle/>
        <a:p>
          <a:endParaRPr lang="zh-TW" altLang="en-US"/>
        </a:p>
      </dgm:t>
    </dgm:pt>
    <dgm:pt modelId="{B6EA2F9E-6B7F-4B7A-A2CB-522461DF8B26}" type="sibTrans" cxnId="{A4864B08-72DB-4286-8F77-EC3BAD692FEB}">
      <dgm:prSet/>
      <dgm:spPr/>
      <dgm:t>
        <a:bodyPr/>
        <a:lstStyle/>
        <a:p>
          <a:endParaRPr lang="zh-TW" altLang="en-US"/>
        </a:p>
      </dgm:t>
    </dgm:pt>
    <dgm:pt modelId="{D13AFF00-C6B4-4125-B003-D7C0FF3A5627}" type="pres">
      <dgm:prSet presAssocID="{71ADF81A-8615-48E6-A03E-47134E61D05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8EB5412-AE99-4232-A33E-A544E5D6F7B4}" type="pres">
      <dgm:prSet presAssocID="{71ADF81A-8615-48E6-A03E-47134E61D057}" presName="cycle" presStyleCnt="0"/>
      <dgm:spPr/>
    </dgm:pt>
    <dgm:pt modelId="{73DD7E85-27B5-4A47-A4B1-7F428B188D8C}" type="pres">
      <dgm:prSet presAssocID="{71ADF81A-8615-48E6-A03E-47134E61D057}" presName="centerShape" presStyleCnt="0"/>
      <dgm:spPr/>
    </dgm:pt>
    <dgm:pt modelId="{0EFF8BFE-84CE-417C-8F4E-D2E12DC532FB}" type="pres">
      <dgm:prSet presAssocID="{71ADF81A-8615-48E6-A03E-47134E61D057}" presName="connSite" presStyleLbl="node1" presStyleIdx="0" presStyleCnt="5"/>
      <dgm:spPr/>
    </dgm:pt>
    <dgm:pt modelId="{A0FB27BA-D5D1-4CDC-9D16-85AF092EE22D}" type="pres">
      <dgm:prSet presAssocID="{71ADF81A-8615-48E6-A03E-47134E61D057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B184EB-8E94-435E-AD05-D1A7AB38281A}" type="pres">
      <dgm:prSet presAssocID="{B81A1F45-2401-4094-8027-F7A615AEAB3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F1A9FF8-13A1-4D42-AB00-3B18C40E65BD}" type="pres">
      <dgm:prSet presAssocID="{95E6DCE7-D26C-4F49-A9C1-61881CAEE088}" presName="node" presStyleCnt="0"/>
      <dgm:spPr/>
    </dgm:pt>
    <dgm:pt modelId="{5F07A12D-001B-4D70-A378-B856B941870C}" type="pres">
      <dgm:prSet presAssocID="{95E6DCE7-D26C-4F49-A9C1-61881CAEE08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5CC503-E1DE-439F-A6BE-7D3DFCD4B5A7}" type="pres">
      <dgm:prSet presAssocID="{95E6DCE7-D26C-4F49-A9C1-61881CAEE08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D0730B-778C-40EB-8898-EE183FE2D071}" type="pres">
      <dgm:prSet presAssocID="{C1BD2D22-A8CB-4D08-9211-C51A9167BEA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C2C45FE-D521-41B6-A457-67EF21A8E1FD}" type="pres">
      <dgm:prSet presAssocID="{9A7B3339-35C7-4191-A72B-091A9F5B8646}" presName="node" presStyleCnt="0"/>
      <dgm:spPr/>
    </dgm:pt>
    <dgm:pt modelId="{F4222F31-DFE4-4A21-98F0-8BE91E8CB5CE}" type="pres">
      <dgm:prSet presAssocID="{9A7B3339-35C7-4191-A72B-091A9F5B8646}" presName="parentNode" presStyleLbl="node1" presStyleIdx="2" presStyleCnt="5" custScaleX="98985" custLinFactNeighborX="-5859" custLinFactNeighborY="-732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DD6E27-CEA3-4A2D-8B54-EC97988BE674}" type="pres">
      <dgm:prSet presAssocID="{9A7B3339-35C7-4191-A72B-091A9F5B864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144E3B-785E-403D-B671-BFC6BDA2CAB5}" type="pres">
      <dgm:prSet presAssocID="{2A7598BD-BC62-4D61-AC77-EAE7372C341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A22F4BA-D325-4F4D-BCC5-B032D9359953}" type="pres">
      <dgm:prSet presAssocID="{1274D6A6-2396-4431-A8DB-C306D1290D94}" presName="node" presStyleCnt="0"/>
      <dgm:spPr/>
    </dgm:pt>
    <dgm:pt modelId="{A70EB6A4-7140-4941-B3A1-507660F67DB9}" type="pres">
      <dgm:prSet presAssocID="{1274D6A6-2396-4431-A8DB-C306D1290D9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35A017-617B-46D8-8A93-9047F7440529}" type="pres">
      <dgm:prSet presAssocID="{1274D6A6-2396-4431-A8DB-C306D1290D9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9BFA12-1E44-40A8-B282-C82887CF4768}" type="pres">
      <dgm:prSet presAssocID="{7198A988-09A4-499C-B916-4F64B660D95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1158A94-32B0-4895-9E98-8AFB6C694CB5}" type="pres">
      <dgm:prSet presAssocID="{C7CF3A6C-49A2-4984-AC52-FC708FDF2DC8}" presName="node" presStyleCnt="0"/>
      <dgm:spPr/>
    </dgm:pt>
    <dgm:pt modelId="{61C093F1-ABA5-40F0-B64E-4F685020F96A}" type="pres">
      <dgm:prSet presAssocID="{C7CF3A6C-49A2-4984-AC52-FC708FDF2DC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2C1FB9-B477-40A9-A078-E2C23645273C}" type="pres">
      <dgm:prSet presAssocID="{C7CF3A6C-49A2-4984-AC52-FC708FDF2DC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6F4EA3C-1943-452B-BDC0-09AF17515FCC}" type="presOf" srcId="{9A7B3339-35C7-4191-A72B-091A9F5B8646}" destId="{F4222F31-DFE4-4A21-98F0-8BE91E8CB5CE}" srcOrd="0" destOrd="0" presId="urn:microsoft.com/office/officeart/2005/8/layout/radial2"/>
    <dgm:cxn modelId="{A160FF50-B2D7-4C98-8BCB-F7881045DE9E}" srcId="{71ADF81A-8615-48E6-A03E-47134E61D057}" destId="{95E6DCE7-D26C-4F49-A9C1-61881CAEE088}" srcOrd="0" destOrd="0" parTransId="{B81A1F45-2401-4094-8027-F7A615AEAB32}" sibTransId="{B2CCA83C-D95F-4510-8AC0-5E676A5AF81C}"/>
    <dgm:cxn modelId="{03CA09C2-724F-4E83-97B8-CE0D9EB4037C}" type="presOf" srcId="{C7CF3A6C-49A2-4984-AC52-FC708FDF2DC8}" destId="{61C093F1-ABA5-40F0-B64E-4F685020F96A}" srcOrd="0" destOrd="0" presId="urn:microsoft.com/office/officeart/2005/8/layout/radial2"/>
    <dgm:cxn modelId="{A4864B08-72DB-4286-8F77-EC3BAD692FEB}" srcId="{C7CF3A6C-49A2-4984-AC52-FC708FDF2DC8}" destId="{DC51F6D0-73BB-44A1-8538-DF8E37C4F53C}" srcOrd="0" destOrd="0" parTransId="{ACB92EBB-A19C-4945-9754-0AB16D0D7C99}" sibTransId="{B6EA2F9E-6B7F-4B7A-A2CB-522461DF8B26}"/>
    <dgm:cxn modelId="{4D1F1F57-FE8E-4BC3-A3AF-6AA899E551EE}" type="presOf" srcId="{E63A045D-280C-4553-BB60-899017F46CE9}" destId="{00DD6E27-CEA3-4A2D-8B54-EC97988BE674}" srcOrd="0" destOrd="0" presId="urn:microsoft.com/office/officeart/2005/8/layout/radial2"/>
    <dgm:cxn modelId="{EF3CA8C1-D40E-4959-8856-8797BDFB0F51}" type="presOf" srcId="{71ADF81A-8615-48E6-A03E-47134E61D057}" destId="{D13AFF00-C6B4-4125-B003-D7C0FF3A5627}" srcOrd="0" destOrd="0" presId="urn:microsoft.com/office/officeart/2005/8/layout/radial2"/>
    <dgm:cxn modelId="{2F672BFB-4205-498C-AB9D-9EF5DD984361}" type="presOf" srcId="{2A7598BD-BC62-4D61-AC77-EAE7372C341D}" destId="{03144E3B-785E-403D-B671-BFC6BDA2CAB5}" srcOrd="0" destOrd="0" presId="urn:microsoft.com/office/officeart/2005/8/layout/radial2"/>
    <dgm:cxn modelId="{1DF02815-37F2-43F0-903A-C0279C5DE1E5}" type="presOf" srcId="{A5987F8E-6054-433F-A9A7-0AB84FE60596}" destId="{775CC503-E1DE-439F-A6BE-7D3DFCD4B5A7}" srcOrd="0" destOrd="0" presId="urn:microsoft.com/office/officeart/2005/8/layout/radial2"/>
    <dgm:cxn modelId="{61D03C90-F373-4850-8454-071755286C3F}" type="presOf" srcId="{7198A988-09A4-499C-B916-4F64B660D952}" destId="{1F9BFA12-1E44-40A8-B282-C82887CF4768}" srcOrd="0" destOrd="0" presId="urn:microsoft.com/office/officeart/2005/8/layout/radial2"/>
    <dgm:cxn modelId="{762106D8-5E15-4ECE-B1DD-63066AD8553A}" type="presOf" srcId="{0189DE5E-CC3B-40FE-951D-AA7F98991E0C}" destId="{6135A017-617B-46D8-8A93-9047F7440529}" srcOrd="0" destOrd="0" presId="urn:microsoft.com/office/officeart/2005/8/layout/radial2"/>
    <dgm:cxn modelId="{05717536-2457-429A-A7A6-7500C3022C5E}" srcId="{95E6DCE7-D26C-4F49-A9C1-61881CAEE088}" destId="{A5987F8E-6054-433F-A9A7-0AB84FE60596}" srcOrd="0" destOrd="0" parTransId="{B2460A55-C525-477B-897F-FA3BBB7D10BC}" sibTransId="{148A4220-FA66-498D-BB8F-C6037A70C84B}"/>
    <dgm:cxn modelId="{63F51E07-AD56-47CC-BD42-7438E1D72543}" srcId="{71ADF81A-8615-48E6-A03E-47134E61D057}" destId="{9A7B3339-35C7-4191-A72B-091A9F5B8646}" srcOrd="1" destOrd="0" parTransId="{C1BD2D22-A8CB-4D08-9211-C51A9167BEAE}" sibTransId="{4501889E-7036-451A-90FD-50269C5CF918}"/>
    <dgm:cxn modelId="{958DBAA3-62BD-4E23-A5D0-6C0CAB11E115}" type="presOf" srcId="{1274D6A6-2396-4431-A8DB-C306D1290D94}" destId="{A70EB6A4-7140-4941-B3A1-507660F67DB9}" srcOrd="0" destOrd="0" presId="urn:microsoft.com/office/officeart/2005/8/layout/radial2"/>
    <dgm:cxn modelId="{F5ED71DA-9045-4BEC-A336-AE059D046C0D}" type="presOf" srcId="{B81A1F45-2401-4094-8027-F7A615AEAB32}" destId="{E4B184EB-8E94-435E-AD05-D1A7AB38281A}" srcOrd="0" destOrd="0" presId="urn:microsoft.com/office/officeart/2005/8/layout/radial2"/>
    <dgm:cxn modelId="{7494847C-23EB-46C2-9D54-E3727BE663AE}" type="presOf" srcId="{DC51F6D0-73BB-44A1-8538-DF8E37C4F53C}" destId="{A72C1FB9-B477-40A9-A078-E2C23645273C}" srcOrd="0" destOrd="0" presId="urn:microsoft.com/office/officeart/2005/8/layout/radial2"/>
    <dgm:cxn modelId="{56CB43A6-38B4-470D-A4A8-86E81D603873}" srcId="{9A7B3339-35C7-4191-A72B-091A9F5B8646}" destId="{E63A045D-280C-4553-BB60-899017F46CE9}" srcOrd="0" destOrd="0" parTransId="{0E9F28D4-061A-4330-981C-FDA85DBDEFAE}" sibTransId="{4073FE6D-3EEF-4DE4-85F9-2FCF97417923}"/>
    <dgm:cxn modelId="{15C46F07-50E6-47D5-9AE0-D14AD703240E}" srcId="{71ADF81A-8615-48E6-A03E-47134E61D057}" destId="{C7CF3A6C-49A2-4984-AC52-FC708FDF2DC8}" srcOrd="3" destOrd="0" parTransId="{7198A988-09A4-499C-B916-4F64B660D952}" sibTransId="{35969875-7887-4C2C-BD78-833DFBE773B3}"/>
    <dgm:cxn modelId="{984B8BA1-23FB-4EC0-83BD-CD4A41EC2CC8}" type="presOf" srcId="{C1BD2D22-A8CB-4D08-9211-C51A9167BEAE}" destId="{84D0730B-778C-40EB-8898-EE183FE2D071}" srcOrd="0" destOrd="0" presId="urn:microsoft.com/office/officeart/2005/8/layout/radial2"/>
    <dgm:cxn modelId="{31B2DFE4-D0F7-4431-A790-21C8B1087ECF}" srcId="{71ADF81A-8615-48E6-A03E-47134E61D057}" destId="{1274D6A6-2396-4431-A8DB-C306D1290D94}" srcOrd="2" destOrd="0" parTransId="{2A7598BD-BC62-4D61-AC77-EAE7372C341D}" sibTransId="{7C8F57CE-BFCE-4A54-8F63-32522F0BEFBA}"/>
    <dgm:cxn modelId="{AC0D1B1E-939D-4EAD-AE78-93CE9A0A2FFB}" type="presOf" srcId="{95E6DCE7-D26C-4F49-A9C1-61881CAEE088}" destId="{5F07A12D-001B-4D70-A378-B856B941870C}" srcOrd="0" destOrd="0" presId="urn:microsoft.com/office/officeart/2005/8/layout/radial2"/>
    <dgm:cxn modelId="{B7BA929D-6167-4F5D-AA2A-9BB8E94E24C5}" srcId="{1274D6A6-2396-4431-A8DB-C306D1290D94}" destId="{0189DE5E-CC3B-40FE-951D-AA7F98991E0C}" srcOrd="0" destOrd="0" parTransId="{46070A89-7630-4D8F-AE8E-0B51CCFC2177}" sibTransId="{F4013ACC-B40C-4C78-8336-5E90FDEE99C6}"/>
    <dgm:cxn modelId="{8DF5D626-EF7F-467E-B9D4-31DE87F48B82}" type="presParOf" srcId="{D13AFF00-C6B4-4125-B003-D7C0FF3A5627}" destId="{48EB5412-AE99-4232-A33E-A544E5D6F7B4}" srcOrd="0" destOrd="0" presId="urn:microsoft.com/office/officeart/2005/8/layout/radial2"/>
    <dgm:cxn modelId="{0E0C0CAE-A855-4B7E-91EC-FCA5DFEAA9A3}" type="presParOf" srcId="{48EB5412-AE99-4232-A33E-A544E5D6F7B4}" destId="{73DD7E85-27B5-4A47-A4B1-7F428B188D8C}" srcOrd="0" destOrd="0" presId="urn:microsoft.com/office/officeart/2005/8/layout/radial2"/>
    <dgm:cxn modelId="{517A5B4E-43F9-43FA-9DA9-A10BDDBAD31D}" type="presParOf" srcId="{73DD7E85-27B5-4A47-A4B1-7F428B188D8C}" destId="{0EFF8BFE-84CE-417C-8F4E-D2E12DC532FB}" srcOrd="0" destOrd="0" presId="urn:microsoft.com/office/officeart/2005/8/layout/radial2"/>
    <dgm:cxn modelId="{A88B270A-9044-4BAE-BD48-ACD7BC14EA4D}" type="presParOf" srcId="{73DD7E85-27B5-4A47-A4B1-7F428B188D8C}" destId="{A0FB27BA-D5D1-4CDC-9D16-85AF092EE22D}" srcOrd="1" destOrd="0" presId="urn:microsoft.com/office/officeart/2005/8/layout/radial2"/>
    <dgm:cxn modelId="{06EA3AF8-1109-498F-B78D-8F9AF3B19C98}" type="presParOf" srcId="{48EB5412-AE99-4232-A33E-A544E5D6F7B4}" destId="{E4B184EB-8E94-435E-AD05-D1A7AB38281A}" srcOrd="1" destOrd="0" presId="urn:microsoft.com/office/officeart/2005/8/layout/radial2"/>
    <dgm:cxn modelId="{4AE9132E-AA80-46EC-83DE-4DAAAD55DEB3}" type="presParOf" srcId="{48EB5412-AE99-4232-A33E-A544E5D6F7B4}" destId="{5F1A9FF8-13A1-4D42-AB00-3B18C40E65BD}" srcOrd="2" destOrd="0" presId="urn:microsoft.com/office/officeart/2005/8/layout/radial2"/>
    <dgm:cxn modelId="{0CBC536E-E263-4DD9-8E58-125295E9EFB4}" type="presParOf" srcId="{5F1A9FF8-13A1-4D42-AB00-3B18C40E65BD}" destId="{5F07A12D-001B-4D70-A378-B856B941870C}" srcOrd="0" destOrd="0" presId="urn:microsoft.com/office/officeart/2005/8/layout/radial2"/>
    <dgm:cxn modelId="{2F9B5E74-58C9-424A-91E1-973905743401}" type="presParOf" srcId="{5F1A9FF8-13A1-4D42-AB00-3B18C40E65BD}" destId="{775CC503-E1DE-439F-A6BE-7D3DFCD4B5A7}" srcOrd="1" destOrd="0" presId="urn:microsoft.com/office/officeart/2005/8/layout/radial2"/>
    <dgm:cxn modelId="{E5B9010A-C25C-4C65-8E1A-6A67121D3FAE}" type="presParOf" srcId="{48EB5412-AE99-4232-A33E-A544E5D6F7B4}" destId="{84D0730B-778C-40EB-8898-EE183FE2D071}" srcOrd="3" destOrd="0" presId="urn:microsoft.com/office/officeart/2005/8/layout/radial2"/>
    <dgm:cxn modelId="{0E23E8CE-1AF0-4495-97C7-8C03AD0D512E}" type="presParOf" srcId="{48EB5412-AE99-4232-A33E-A544E5D6F7B4}" destId="{EC2C45FE-D521-41B6-A457-67EF21A8E1FD}" srcOrd="4" destOrd="0" presId="urn:microsoft.com/office/officeart/2005/8/layout/radial2"/>
    <dgm:cxn modelId="{BCE33D45-B40C-494F-9792-22F3BEF0A9FA}" type="presParOf" srcId="{EC2C45FE-D521-41B6-A457-67EF21A8E1FD}" destId="{F4222F31-DFE4-4A21-98F0-8BE91E8CB5CE}" srcOrd="0" destOrd="0" presId="urn:microsoft.com/office/officeart/2005/8/layout/radial2"/>
    <dgm:cxn modelId="{24162E39-F121-4A3D-B478-2AD5D8A4D3ED}" type="presParOf" srcId="{EC2C45FE-D521-41B6-A457-67EF21A8E1FD}" destId="{00DD6E27-CEA3-4A2D-8B54-EC97988BE674}" srcOrd="1" destOrd="0" presId="urn:microsoft.com/office/officeart/2005/8/layout/radial2"/>
    <dgm:cxn modelId="{1C545CD0-CDD3-4B0B-B8C0-91FFB3A0B3CB}" type="presParOf" srcId="{48EB5412-AE99-4232-A33E-A544E5D6F7B4}" destId="{03144E3B-785E-403D-B671-BFC6BDA2CAB5}" srcOrd="5" destOrd="0" presId="urn:microsoft.com/office/officeart/2005/8/layout/radial2"/>
    <dgm:cxn modelId="{EB9EEF07-3359-4534-8473-F0CBE66EE45F}" type="presParOf" srcId="{48EB5412-AE99-4232-A33E-A544E5D6F7B4}" destId="{9A22F4BA-D325-4F4D-BCC5-B032D9359953}" srcOrd="6" destOrd="0" presId="urn:microsoft.com/office/officeart/2005/8/layout/radial2"/>
    <dgm:cxn modelId="{DD756303-F6BE-41DA-9703-388F9E0644A4}" type="presParOf" srcId="{9A22F4BA-D325-4F4D-BCC5-B032D9359953}" destId="{A70EB6A4-7140-4941-B3A1-507660F67DB9}" srcOrd="0" destOrd="0" presId="urn:microsoft.com/office/officeart/2005/8/layout/radial2"/>
    <dgm:cxn modelId="{1F66EBEC-C93F-4402-819F-ABA1AC65DBEF}" type="presParOf" srcId="{9A22F4BA-D325-4F4D-BCC5-B032D9359953}" destId="{6135A017-617B-46D8-8A93-9047F7440529}" srcOrd="1" destOrd="0" presId="urn:microsoft.com/office/officeart/2005/8/layout/radial2"/>
    <dgm:cxn modelId="{DD205674-CB5D-45B6-B863-6FE4921E9540}" type="presParOf" srcId="{48EB5412-AE99-4232-A33E-A544E5D6F7B4}" destId="{1F9BFA12-1E44-40A8-B282-C82887CF4768}" srcOrd="7" destOrd="0" presId="urn:microsoft.com/office/officeart/2005/8/layout/radial2"/>
    <dgm:cxn modelId="{DF96530E-7591-4270-B180-BD7AC81C015F}" type="presParOf" srcId="{48EB5412-AE99-4232-A33E-A544E5D6F7B4}" destId="{71158A94-32B0-4895-9E98-8AFB6C694CB5}" srcOrd="8" destOrd="0" presId="urn:microsoft.com/office/officeart/2005/8/layout/radial2"/>
    <dgm:cxn modelId="{31B0A5C4-6F9A-4DE1-96D7-869577A5DBBE}" type="presParOf" srcId="{71158A94-32B0-4895-9E98-8AFB6C694CB5}" destId="{61C093F1-ABA5-40F0-B64E-4F685020F96A}" srcOrd="0" destOrd="0" presId="urn:microsoft.com/office/officeart/2005/8/layout/radial2"/>
    <dgm:cxn modelId="{3A985B27-4497-4509-B193-395DE83D0315}" type="presParOf" srcId="{71158A94-32B0-4895-9E98-8AFB6C694CB5}" destId="{A72C1FB9-B477-40A9-A078-E2C23645273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BFA12-1E44-40A8-B282-C82887CF4768}">
      <dsp:nvSpPr>
        <dsp:cNvPr id="0" name=""/>
        <dsp:cNvSpPr/>
      </dsp:nvSpPr>
      <dsp:spPr>
        <a:xfrm rot="3681739">
          <a:off x="2313889" y="2849530"/>
          <a:ext cx="752238" cy="38144"/>
        </a:xfrm>
        <a:custGeom>
          <a:avLst/>
          <a:gdLst/>
          <a:ahLst/>
          <a:cxnLst/>
          <a:rect l="0" t="0" r="0" b="0"/>
          <a:pathLst>
            <a:path>
              <a:moveTo>
                <a:pt x="0" y="19072"/>
              </a:moveTo>
              <a:lnTo>
                <a:pt x="752238" y="190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44E3B-785E-403D-B671-BFC6BDA2CAB5}">
      <dsp:nvSpPr>
        <dsp:cNvPr id="0" name=""/>
        <dsp:cNvSpPr/>
      </dsp:nvSpPr>
      <dsp:spPr>
        <a:xfrm rot="1311939">
          <a:off x="2726555" y="2308167"/>
          <a:ext cx="538292" cy="38144"/>
        </a:xfrm>
        <a:custGeom>
          <a:avLst/>
          <a:gdLst/>
          <a:ahLst/>
          <a:cxnLst/>
          <a:rect l="0" t="0" r="0" b="0"/>
          <a:pathLst>
            <a:path>
              <a:moveTo>
                <a:pt x="0" y="19072"/>
              </a:moveTo>
              <a:lnTo>
                <a:pt x="538292" y="190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0730B-778C-40EB-8898-EE183FE2D071}">
      <dsp:nvSpPr>
        <dsp:cNvPr id="0" name=""/>
        <dsp:cNvSpPr/>
      </dsp:nvSpPr>
      <dsp:spPr>
        <a:xfrm rot="20108273">
          <a:off x="2722369" y="1651221"/>
          <a:ext cx="508176" cy="38144"/>
        </a:xfrm>
        <a:custGeom>
          <a:avLst/>
          <a:gdLst/>
          <a:ahLst/>
          <a:cxnLst/>
          <a:rect l="0" t="0" r="0" b="0"/>
          <a:pathLst>
            <a:path>
              <a:moveTo>
                <a:pt x="0" y="19072"/>
              </a:moveTo>
              <a:lnTo>
                <a:pt x="508176" y="190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184EB-8E94-435E-AD05-D1A7AB38281A}">
      <dsp:nvSpPr>
        <dsp:cNvPr id="0" name=""/>
        <dsp:cNvSpPr/>
      </dsp:nvSpPr>
      <dsp:spPr>
        <a:xfrm rot="17918261">
          <a:off x="2313889" y="1148747"/>
          <a:ext cx="752238" cy="38144"/>
        </a:xfrm>
        <a:custGeom>
          <a:avLst/>
          <a:gdLst/>
          <a:ahLst/>
          <a:cxnLst/>
          <a:rect l="0" t="0" r="0" b="0"/>
          <a:pathLst>
            <a:path>
              <a:moveTo>
                <a:pt x="0" y="19072"/>
              </a:moveTo>
              <a:lnTo>
                <a:pt x="752238" y="190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B27BA-D5D1-4CDC-9D16-85AF092EE22D}">
      <dsp:nvSpPr>
        <dsp:cNvPr id="0" name=""/>
        <dsp:cNvSpPr/>
      </dsp:nvSpPr>
      <dsp:spPr>
        <a:xfrm>
          <a:off x="1482371" y="1274948"/>
          <a:ext cx="1486525" cy="148652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07A12D-001B-4D70-A378-B856B941870C}">
      <dsp:nvSpPr>
        <dsp:cNvPr id="0" name=""/>
        <dsp:cNvSpPr/>
      </dsp:nvSpPr>
      <dsp:spPr>
        <a:xfrm>
          <a:off x="2638047" y="351"/>
          <a:ext cx="891915" cy="89191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0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768665" y="130969"/>
        <a:ext cx="630679" cy="630679"/>
      </dsp:txXfrm>
    </dsp:sp>
    <dsp:sp modelId="{775CC503-E1DE-439F-A6BE-7D3DFCD4B5A7}">
      <dsp:nvSpPr>
        <dsp:cNvPr id="0" name=""/>
        <dsp:cNvSpPr/>
      </dsp:nvSpPr>
      <dsp:spPr>
        <a:xfrm>
          <a:off x="3619153" y="351"/>
          <a:ext cx="1337872" cy="891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19153" y="351"/>
        <a:ext cx="1337872" cy="891915"/>
      </dsp:txXfrm>
    </dsp:sp>
    <dsp:sp modelId="{F4222F31-DFE4-4A21-98F0-8BE91E8CB5CE}">
      <dsp:nvSpPr>
        <dsp:cNvPr id="0" name=""/>
        <dsp:cNvSpPr/>
      </dsp:nvSpPr>
      <dsp:spPr>
        <a:xfrm>
          <a:off x="3166804" y="931582"/>
          <a:ext cx="882862" cy="891915"/>
        </a:xfrm>
        <a:prstGeom prst="ellipse">
          <a:avLst/>
        </a:prstGeom>
        <a:solidFill>
          <a:srgbClr val="FF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0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96096" y="1062200"/>
        <a:ext cx="624278" cy="630679"/>
      </dsp:txXfrm>
    </dsp:sp>
    <dsp:sp modelId="{00DD6E27-CEA3-4A2D-8B54-EC97988BE674}">
      <dsp:nvSpPr>
        <dsp:cNvPr id="0" name=""/>
        <dsp:cNvSpPr/>
      </dsp:nvSpPr>
      <dsp:spPr>
        <a:xfrm>
          <a:off x="4150173" y="931582"/>
          <a:ext cx="1324293" cy="891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150173" y="931582"/>
        <a:ext cx="1324293" cy="891915"/>
      </dsp:txXfrm>
    </dsp:sp>
    <dsp:sp modelId="{A70EB6A4-7140-4941-B3A1-507660F67DB9}">
      <dsp:nvSpPr>
        <dsp:cNvPr id="0" name=""/>
        <dsp:cNvSpPr/>
      </dsp:nvSpPr>
      <dsp:spPr>
        <a:xfrm>
          <a:off x="3213403" y="2147609"/>
          <a:ext cx="891915" cy="891915"/>
        </a:xfrm>
        <a:prstGeom prst="ellipse">
          <a:avLst/>
        </a:prstGeom>
        <a:solidFill>
          <a:srgbClr val="FF99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0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344021" y="2278227"/>
        <a:ext cx="630679" cy="630679"/>
      </dsp:txXfrm>
    </dsp:sp>
    <dsp:sp modelId="{6135A017-617B-46D8-8A93-9047F7440529}">
      <dsp:nvSpPr>
        <dsp:cNvPr id="0" name=""/>
        <dsp:cNvSpPr/>
      </dsp:nvSpPr>
      <dsp:spPr>
        <a:xfrm>
          <a:off x="4194509" y="2147609"/>
          <a:ext cx="1337872" cy="891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194509" y="2147609"/>
        <a:ext cx="1337872" cy="891915"/>
      </dsp:txXfrm>
    </dsp:sp>
    <dsp:sp modelId="{61C093F1-ABA5-40F0-B64E-4F685020F96A}">
      <dsp:nvSpPr>
        <dsp:cNvPr id="0" name=""/>
        <dsp:cNvSpPr/>
      </dsp:nvSpPr>
      <dsp:spPr>
        <a:xfrm>
          <a:off x="2638047" y="3144155"/>
          <a:ext cx="891915" cy="891915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0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768665" y="3274773"/>
        <a:ext cx="630679" cy="630679"/>
      </dsp:txXfrm>
    </dsp:sp>
    <dsp:sp modelId="{A72C1FB9-B477-40A9-A078-E2C23645273C}">
      <dsp:nvSpPr>
        <dsp:cNvPr id="0" name=""/>
        <dsp:cNvSpPr/>
      </dsp:nvSpPr>
      <dsp:spPr>
        <a:xfrm>
          <a:off x="3619153" y="3144155"/>
          <a:ext cx="1337872" cy="891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19153" y="3144155"/>
        <a:ext cx="1337872" cy="891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999275" y="3174274"/>
            <a:ext cx="2926080" cy="2926080"/>
          </a:xfrm>
          <a:prstGeom prst="noSmoking">
            <a:avLst>
              <a:gd name="adj" fmla="val 959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4292" r="9463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199" y="3527603"/>
            <a:ext cx="2671062" cy="220964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017" l="4292" r="9463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261" y="2955444"/>
            <a:ext cx="1795182" cy="148507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7017" l="4292" r="9463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742" y="4915545"/>
            <a:ext cx="1432221" cy="118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-</a:t>
            </a:r>
            <a:r>
              <a:rPr lang="zh-TW" altLang="en-US" sz="3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！</a:t>
            </a:r>
            <a:endParaRPr lang="zh-TW" altLang="en-US" sz="3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66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039888440"/>
              </p:ext>
            </p:extLst>
          </p:nvPr>
        </p:nvGraphicFramePr>
        <p:xfrm>
          <a:off x="1267097" y="1658984"/>
          <a:ext cx="7014754" cy="4036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35486" y="4833257"/>
            <a:ext cx="2312126" cy="1345475"/>
          </a:xfrm>
          <a:prstGeom prst="rightArrow">
            <a:avLst/>
          </a:prstGeom>
          <a:solidFill>
            <a:srgbClr val="FF0F09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2019-10-21T03:06:20Z</dcterms:modified>
</cp:coreProperties>
</file>