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9999FF"/>
    <a:srgbClr val="FF33CC"/>
    <a:srgbClr val="3399FF"/>
    <a:srgbClr val="FF6699"/>
    <a:srgbClr val="FF0066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9" autoAdjust="0"/>
    <p:restoredTop sz="94711" autoAdjust="0"/>
  </p:normalViewPr>
  <p:slideViewPr>
    <p:cSldViewPr snapToGrid="0">
      <p:cViewPr varScale="1">
        <p:scale>
          <a:sx n="69" d="100"/>
          <a:sy n="69" d="100"/>
        </p:scale>
        <p:origin x="13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5D5058-3DC5-4556-A4E1-7EFD3931E2A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782DBAB-313A-498F-90B0-E6207D2D64E4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巡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3081EC9D-6039-454E-91B3-2E8DA1ED7A2F}" type="parTrans" cxnId="{276FB5EB-77A8-430A-865B-7628F5B19F12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6F54C4F-896B-44F7-A270-928EAD661486}" type="sibTrans" cxnId="{276FB5EB-77A8-430A-865B-7628F5B19F12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E81A8ECC-B9C9-4BD9-91A5-C74C82E776EA}">
      <dgm:prSet/>
      <dgm:spPr/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C29BFF75-BB28-4F0A-9302-5D6A9290341B}" type="parTrans" cxnId="{2CFF1251-6762-4166-8A91-13FFFC447C5C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AC49DDA-588A-4639-A579-1F6B78ED223E}" type="sibTrans" cxnId="{2CFF1251-6762-4166-8A91-13FFFC447C5C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9A6CD80F-CD33-405F-B800-0A45AB7B922B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倒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3DC0BD63-7959-4E26-B0ED-E28307DFA593}" type="parTrans" cxnId="{A39722DF-49DE-4F1B-978A-C801F4F78A4F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5401D781-9EE9-4782-8100-34CEF1819157}" type="sibTrans" cxnId="{A39722DF-49DE-4F1B-978A-C801F4F78A4F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BC95E6B2-757B-47CC-9257-494657E85AEE}">
      <dgm:prSet/>
      <dgm:spPr/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倒掉積水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3107583A-B4E3-44F7-A5BE-7B1272F435AB}" type="parTrans" cxnId="{ADCD8B06-BA1C-4718-9BC4-52A36832004E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CF78CE1C-EC76-488E-A88F-7EFD8B78501D}" type="sibTrans" cxnId="{ADCD8B06-BA1C-4718-9BC4-52A36832004E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8C62A05C-D8BA-4D7E-B143-454029F5855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清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8BBED5E9-7135-44EE-B98A-64B8D767B2DF}" type="parTrans" cxnId="{CEFF9E1E-A861-449A-AA98-1708A6E5C8CD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9E987A6D-36C2-4185-9CA0-C5365C1BAC67}" type="sibTrans" cxnId="{CEFF9E1E-A861-449A-AA98-1708A6E5C8CD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BDD0D6A1-50BF-4891-91DC-1A69792F4B1B}">
      <dgm:prSet/>
      <dgm:spPr/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清潔容器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B3F6A5B-6EA7-45F1-82E9-58C7AB99FAFE}" type="parTrans" cxnId="{F47398B1-DADF-45B6-874D-1EE384656E5E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5EC3A4FB-2E9C-4069-A0B7-2BBF44874385}" type="sibTrans" cxnId="{F47398B1-DADF-45B6-874D-1EE384656E5E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309A454F-6494-41DD-8E65-5A7EFEBEE8FA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刷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8B22EAEE-2F89-43EA-ADA0-EB43E274A46D}" type="parTrans" cxnId="{97912F1D-F6DF-4DD6-A611-C39AFF16CA94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DCD798FE-B609-4CA1-8504-49263FEF4D6E}" type="sibTrans" cxnId="{97912F1D-F6DF-4DD6-A611-C39AFF16CA94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0CFF8F53-B744-44E2-A158-A671D7C02301}">
      <dgm:prSet/>
      <dgm:spPr/>
      <dgm:t>
        <a:bodyPr/>
        <a:lstStyle/>
        <a:p>
          <a:pPr rtl="0"/>
          <a:r>
            <a:rPr lang="zh-TW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刷除蟲卵</a:t>
          </a:r>
          <a:endParaRPr lang="zh-TW" dirty="0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ED358BF6-AB92-4D78-8AB6-5FFF89FF0804}" type="parTrans" cxnId="{230FAED8-7D25-4C94-A5DB-B01BC3DEE1F3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723F5D64-171C-4D5E-B00F-7CFE94319467}" type="sibTrans" cxnId="{230FAED8-7D25-4C94-A5DB-B01BC3DEE1F3}">
      <dgm:prSet/>
      <dgm:spPr/>
      <dgm:t>
        <a:bodyPr/>
        <a:lstStyle/>
        <a:p>
          <a:endParaRPr lang="zh-TW" altLang="en-US">
            <a:latin typeface="文鼎中仿" panose="020B0609010101010101" pitchFamily="49" charset="-120"/>
            <a:ea typeface="文鼎中仿" panose="020B0609010101010101" pitchFamily="49" charset="-120"/>
          </a:endParaRPr>
        </a:p>
      </dgm:t>
    </dgm:pt>
    <dgm:pt modelId="{2B611D0A-3F62-4008-9918-1018B1A82AA3}" type="pres">
      <dgm:prSet presAssocID="{D15D5058-3DC5-4556-A4E1-7EFD3931E2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E56DFCE-0F4A-4096-A35F-033DA66E4993}" type="pres">
      <dgm:prSet presAssocID="{D15D5058-3DC5-4556-A4E1-7EFD3931E2A8}" presName="cycle" presStyleCnt="0"/>
      <dgm:spPr/>
    </dgm:pt>
    <dgm:pt modelId="{71A1377F-B694-464D-A312-DAC2445E93A3}" type="pres">
      <dgm:prSet presAssocID="{D15D5058-3DC5-4556-A4E1-7EFD3931E2A8}" presName="centerShape" presStyleCnt="0"/>
      <dgm:spPr/>
    </dgm:pt>
    <dgm:pt modelId="{CFEE23D1-50C1-47DC-8B93-2ED3DC6F778B}" type="pres">
      <dgm:prSet presAssocID="{D15D5058-3DC5-4556-A4E1-7EFD3931E2A8}" presName="connSite" presStyleLbl="node1" presStyleIdx="0" presStyleCnt="5"/>
      <dgm:spPr/>
    </dgm:pt>
    <dgm:pt modelId="{034CEAE6-A787-4C22-BC47-DAE9045BD893}" type="pres">
      <dgm:prSet presAssocID="{D15D5058-3DC5-4556-A4E1-7EFD3931E2A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8601E2-8CBB-49F5-BCB4-75E4CC8FCD82}" type="pres">
      <dgm:prSet presAssocID="{3081EC9D-6039-454E-91B3-2E8DA1ED7A2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F2559B2F-7686-4CE9-81BA-86C2A75B3A74}" type="pres">
      <dgm:prSet presAssocID="{9782DBAB-313A-498F-90B0-E6207D2D64E4}" presName="node" presStyleCnt="0"/>
      <dgm:spPr/>
    </dgm:pt>
    <dgm:pt modelId="{9612CD34-4851-4EE1-913E-04D6C2075501}" type="pres">
      <dgm:prSet presAssocID="{9782DBAB-313A-498F-90B0-E6207D2D64E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8293F1-2F4C-43F2-AF70-04EA1145D56C}" type="pres">
      <dgm:prSet presAssocID="{9782DBAB-313A-498F-90B0-E6207D2D64E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D3237D-1C31-47ED-ADD9-B5E9976F9F04}" type="pres">
      <dgm:prSet presAssocID="{3DC0BD63-7959-4E26-B0ED-E28307DFA59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512E568-9C5C-4AFF-97BE-E6BB5207738C}" type="pres">
      <dgm:prSet presAssocID="{9A6CD80F-CD33-405F-B800-0A45AB7B922B}" presName="node" presStyleCnt="0"/>
      <dgm:spPr/>
    </dgm:pt>
    <dgm:pt modelId="{39B8CA7C-5D79-41BA-B77E-521B1759E294}" type="pres">
      <dgm:prSet presAssocID="{9A6CD80F-CD33-405F-B800-0A45AB7B922B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3E8879-939E-46AC-95A4-056CE5C8E311}" type="pres">
      <dgm:prSet presAssocID="{9A6CD80F-CD33-405F-B800-0A45AB7B922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09A933-614D-40B3-B3C4-9CD09D0540D3}" type="pres">
      <dgm:prSet presAssocID="{8BBED5E9-7135-44EE-B98A-64B8D767B2DF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82CE498-15CF-40EC-9FD0-EDE8E032AE32}" type="pres">
      <dgm:prSet presAssocID="{8C62A05C-D8BA-4D7E-B143-454029F5855D}" presName="node" presStyleCnt="0"/>
      <dgm:spPr/>
    </dgm:pt>
    <dgm:pt modelId="{9F5CE36F-7850-42D9-80DA-12D1CFFB96A7}" type="pres">
      <dgm:prSet presAssocID="{8C62A05C-D8BA-4D7E-B143-454029F5855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C91A10-8654-4403-8598-803BD785130A}" type="pres">
      <dgm:prSet presAssocID="{8C62A05C-D8BA-4D7E-B143-454029F5855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62C6AAF-0E5A-4DBE-98E5-C5A7DD4AE839}" type="pres">
      <dgm:prSet presAssocID="{8B22EAEE-2F89-43EA-ADA0-EB43E274A46D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995EF3A-F343-455D-BBC1-A78D804B9AA0}" type="pres">
      <dgm:prSet presAssocID="{309A454F-6494-41DD-8E65-5A7EFEBEE8FA}" presName="node" presStyleCnt="0"/>
      <dgm:spPr/>
    </dgm:pt>
    <dgm:pt modelId="{7A6FEC3D-4E69-48B0-A264-61313B75BBEF}" type="pres">
      <dgm:prSet presAssocID="{309A454F-6494-41DD-8E65-5A7EFEBEE8FA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B0C537-6B25-4B8A-A4B1-C6F34CA19DC8}" type="pres">
      <dgm:prSet presAssocID="{309A454F-6494-41DD-8E65-5A7EFEBEE8FA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EFF9E1E-A861-449A-AA98-1708A6E5C8CD}" srcId="{D15D5058-3DC5-4556-A4E1-7EFD3931E2A8}" destId="{8C62A05C-D8BA-4D7E-B143-454029F5855D}" srcOrd="2" destOrd="0" parTransId="{8BBED5E9-7135-44EE-B98A-64B8D767B2DF}" sibTransId="{9E987A6D-36C2-4185-9CA0-C5365C1BAC67}"/>
    <dgm:cxn modelId="{D3B2149C-0D6A-49ED-BE41-31C471C9F3B8}" type="presOf" srcId="{D15D5058-3DC5-4556-A4E1-7EFD3931E2A8}" destId="{2B611D0A-3F62-4008-9918-1018B1A82AA3}" srcOrd="0" destOrd="0" presId="urn:microsoft.com/office/officeart/2005/8/layout/radial2"/>
    <dgm:cxn modelId="{4E48FA92-15A0-460D-9F96-FAEC98777CFC}" type="presOf" srcId="{BDD0D6A1-50BF-4891-91DC-1A69792F4B1B}" destId="{FEC91A10-8654-4403-8598-803BD785130A}" srcOrd="0" destOrd="0" presId="urn:microsoft.com/office/officeart/2005/8/layout/radial2"/>
    <dgm:cxn modelId="{ADCD8B06-BA1C-4718-9BC4-52A36832004E}" srcId="{9A6CD80F-CD33-405F-B800-0A45AB7B922B}" destId="{BC95E6B2-757B-47CC-9257-494657E85AEE}" srcOrd="0" destOrd="0" parTransId="{3107583A-B4E3-44F7-A5BE-7B1272F435AB}" sibTransId="{CF78CE1C-EC76-488E-A88F-7EFD8B78501D}"/>
    <dgm:cxn modelId="{A39722DF-49DE-4F1B-978A-C801F4F78A4F}" srcId="{D15D5058-3DC5-4556-A4E1-7EFD3931E2A8}" destId="{9A6CD80F-CD33-405F-B800-0A45AB7B922B}" srcOrd="1" destOrd="0" parTransId="{3DC0BD63-7959-4E26-B0ED-E28307DFA593}" sibTransId="{5401D781-9EE9-4782-8100-34CEF1819157}"/>
    <dgm:cxn modelId="{DF6A7EA6-709B-4ADB-8BB2-AE3E6F4829C5}" type="presOf" srcId="{0CFF8F53-B744-44E2-A158-A671D7C02301}" destId="{0CB0C537-6B25-4B8A-A4B1-C6F34CA19DC8}" srcOrd="0" destOrd="0" presId="urn:microsoft.com/office/officeart/2005/8/layout/radial2"/>
    <dgm:cxn modelId="{CE201736-42AC-44D0-BBFC-2956AAF649FC}" type="presOf" srcId="{E81A8ECC-B9C9-4BD9-91A5-C74C82E776EA}" destId="{348293F1-2F4C-43F2-AF70-04EA1145D56C}" srcOrd="0" destOrd="0" presId="urn:microsoft.com/office/officeart/2005/8/layout/radial2"/>
    <dgm:cxn modelId="{BBE2BDB7-5B68-4333-8BA1-06D682A31569}" type="presOf" srcId="{9A6CD80F-CD33-405F-B800-0A45AB7B922B}" destId="{39B8CA7C-5D79-41BA-B77E-521B1759E294}" srcOrd="0" destOrd="0" presId="urn:microsoft.com/office/officeart/2005/8/layout/radial2"/>
    <dgm:cxn modelId="{97912F1D-F6DF-4DD6-A611-C39AFF16CA94}" srcId="{D15D5058-3DC5-4556-A4E1-7EFD3931E2A8}" destId="{309A454F-6494-41DD-8E65-5A7EFEBEE8FA}" srcOrd="3" destOrd="0" parTransId="{8B22EAEE-2F89-43EA-ADA0-EB43E274A46D}" sibTransId="{DCD798FE-B609-4CA1-8504-49263FEF4D6E}"/>
    <dgm:cxn modelId="{5F514D7C-B484-4E9F-ABCC-DEDA248DA213}" type="presOf" srcId="{8C62A05C-D8BA-4D7E-B143-454029F5855D}" destId="{9F5CE36F-7850-42D9-80DA-12D1CFFB96A7}" srcOrd="0" destOrd="0" presId="urn:microsoft.com/office/officeart/2005/8/layout/radial2"/>
    <dgm:cxn modelId="{276FB5EB-77A8-430A-865B-7628F5B19F12}" srcId="{D15D5058-3DC5-4556-A4E1-7EFD3931E2A8}" destId="{9782DBAB-313A-498F-90B0-E6207D2D64E4}" srcOrd="0" destOrd="0" parTransId="{3081EC9D-6039-454E-91B3-2E8DA1ED7A2F}" sibTransId="{D6F54C4F-896B-44F7-A270-928EAD661486}"/>
    <dgm:cxn modelId="{7D1BEAB4-50E3-4CEA-90E3-CBF8F3EBC685}" type="presOf" srcId="{309A454F-6494-41DD-8E65-5A7EFEBEE8FA}" destId="{7A6FEC3D-4E69-48B0-A264-61313B75BBEF}" srcOrd="0" destOrd="0" presId="urn:microsoft.com/office/officeart/2005/8/layout/radial2"/>
    <dgm:cxn modelId="{B5179B3A-D32D-4521-9C61-EBCDBDE8984D}" type="presOf" srcId="{8BBED5E9-7135-44EE-B98A-64B8D767B2DF}" destId="{D809A933-614D-40B3-B3C4-9CD09D0540D3}" srcOrd="0" destOrd="0" presId="urn:microsoft.com/office/officeart/2005/8/layout/radial2"/>
    <dgm:cxn modelId="{BA230C83-D12A-433F-836B-83E0C9033DCC}" type="presOf" srcId="{3081EC9D-6039-454E-91B3-2E8DA1ED7A2F}" destId="{638601E2-8CBB-49F5-BCB4-75E4CC8FCD82}" srcOrd="0" destOrd="0" presId="urn:microsoft.com/office/officeart/2005/8/layout/radial2"/>
    <dgm:cxn modelId="{C539BDC7-82F7-46CA-9025-A479267F4706}" type="presOf" srcId="{BC95E6B2-757B-47CC-9257-494657E85AEE}" destId="{BE3E8879-939E-46AC-95A4-056CE5C8E311}" srcOrd="0" destOrd="0" presId="urn:microsoft.com/office/officeart/2005/8/layout/radial2"/>
    <dgm:cxn modelId="{78C95E54-9D1B-4638-9C0F-F50EB0B0F96B}" type="presOf" srcId="{9782DBAB-313A-498F-90B0-E6207D2D64E4}" destId="{9612CD34-4851-4EE1-913E-04D6C2075501}" srcOrd="0" destOrd="0" presId="urn:microsoft.com/office/officeart/2005/8/layout/radial2"/>
    <dgm:cxn modelId="{230FAED8-7D25-4C94-A5DB-B01BC3DEE1F3}" srcId="{309A454F-6494-41DD-8E65-5A7EFEBEE8FA}" destId="{0CFF8F53-B744-44E2-A158-A671D7C02301}" srcOrd="0" destOrd="0" parTransId="{ED358BF6-AB92-4D78-8AB6-5FFF89FF0804}" sibTransId="{723F5D64-171C-4D5E-B00F-7CFE94319467}"/>
    <dgm:cxn modelId="{F47398B1-DADF-45B6-874D-1EE384656E5E}" srcId="{8C62A05C-D8BA-4D7E-B143-454029F5855D}" destId="{BDD0D6A1-50BF-4891-91DC-1A69792F4B1B}" srcOrd="0" destOrd="0" parTransId="{DB3F6A5B-6EA7-45F1-82E9-58C7AB99FAFE}" sibTransId="{5EC3A4FB-2E9C-4069-A0B7-2BBF44874385}"/>
    <dgm:cxn modelId="{2CFF1251-6762-4166-8A91-13FFFC447C5C}" srcId="{9782DBAB-313A-498F-90B0-E6207D2D64E4}" destId="{E81A8ECC-B9C9-4BD9-91A5-C74C82E776EA}" srcOrd="0" destOrd="0" parTransId="{C29BFF75-BB28-4F0A-9302-5D6A9290341B}" sibTransId="{DAC49DDA-588A-4639-A579-1F6B78ED223E}"/>
    <dgm:cxn modelId="{A6FDC629-9022-453B-93C9-D1FC0C844FB5}" type="presOf" srcId="{3DC0BD63-7959-4E26-B0ED-E28307DFA593}" destId="{3FD3237D-1C31-47ED-ADD9-B5E9976F9F04}" srcOrd="0" destOrd="0" presId="urn:microsoft.com/office/officeart/2005/8/layout/radial2"/>
    <dgm:cxn modelId="{86255DB2-FD6E-4B70-939C-BD8F9645EEA7}" type="presOf" srcId="{8B22EAEE-2F89-43EA-ADA0-EB43E274A46D}" destId="{562C6AAF-0E5A-4DBE-98E5-C5A7DD4AE839}" srcOrd="0" destOrd="0" presId="urn:microsoft.com/office/officeart/2005/8/layout/radial2"/>
    <dgm:cxn modelId="{775DC39D-8CA2-4952-A143-BD6650DA4181}" type="presParOf" srcId="{2B611D0A-3F62-4008-9918-1018B1A82AA3}" destId="{DE56DFCE-0F4A-4096-A35F-033DA66E4993}" srcOrd="0" destOrd="0" presId="urn:microsoft.com/office/officeart/2005/8/layout/radial2"/>
    <dgm:cxn modelId="{DA0AF8C4-D474-4CF7-994B-D5FA0253DAB8}" type="presParOf" srcId="{DE56DFCE-0F4A-4096-A35F-033DA66E4993}" destId="{71A1377F-B694-464D-A312-DAC2445E93A3}" srcOrd="0" destOrd="0" presId="urn:microsoft.com/office/officeart/2005/8/layout/radial2"/>
    <dgm:cxn modelId="{7095E927-F8D4-4E62-961B-B9031C19DB98}" type="presParOf" srcId="{71A1377F-B694-464D-A312-DAC2445E93A3}" destId="{CFEE23D1-50C1-47DC-8B93-2ED3DC6F778B}" srcOrd="0" destOrd="0" presId="urn:microsoft.com/office/officeart/2005/8/layout/radial2"/>
    <dgm:cxn modelId="{95FF2FC2-EA90-4CF1-B0CA-90920184B54B}" type="presParOf" srcId="{71A1377F-B694-464D-A312-DAC2445E93A3}" destId="{034CEAE6-A787-4C22-BC47-DAE9045BD893}" srcOrd="1" destOrd="0" presId="urn:microsoft.com/office/officeart/2005/8/layout/radial2"/>
    <dgm:cxn modelId="{9EF7C7F3-2B33-4795-8F8B-5DCCF89A5C12}" type="presParOf" srcId="{DE56DFCE-0F4A-4096-A35F-033DA66E4993}" destId="{638601E2-8CBB-49F5-BCB4-75E4CC8FCD82}" srcOrd="1" destOrd="0" presId="urn:microsoft.com/office/officeart/2005/8/layout/radial2"/>
    <dgm:cxn modelId="{63E5D0A3-3466-4E31-84F6-CB3E3100AA6B}" type="presParOf" srcId="{DE56DFCE-0F4A-4096-A35F-033DA66E4993}" destId="{F2559B2F-7686-4CE9-81BA-86C2A75B3A74}" srcOrd="2" destOrd="0" presId="urn:microsoft.com/office/officeart/2005/8/layout/radial2"/>
    <dgm:cxn modelId="{1D2F19E9-344A-4ACB-A92A-36E7D2E5152A}" type="presParOf" srcId="{F2559B2F-7686-4CE9-81BA-86C2A75B3A74}" destId="{9612CD34-4851-4EE1-913E-04D6C2075501}" srcOrd="0" destOrd="0" presId="urn:microsoft.com/office/officeart/2005/8/layout/radial2"/>
    <dgm:cxn modelId="{03DF2E97-698B-4F65-8E03-C820BFC83EC6}" type="presParOf" srcId="{F2559B2F-7686-4CE9-81BA-86C2A75B3A74}" destId="{348293F1-2F4C-43F2-AF70-04EA1145D56C}" srcOrd="1" destOrd="0" presId="urn:microsoft.com/office/officeart/2005/8/layout/radial2"/>
    <dgm:cxn modelId="{64C4FF9C-82AB-4AE6-9742-205055BCF2E4}" type="presParOf" srcId="{DE56DFCE-0F4A-4096-A35F-033DA66E4993}" destId="{3FD3237D-1C31-47ED-ADD9-B5E9976F9F04}" srcOrd="3" destOrd="0" presId="urn:microsoft.com/office/officeart/2005/8/layout/radial2"/>
    <dgm:cxn modelId="{75A70389-0A37-4966-99A5-45582F00798C}" type="presParOf" srcId="{DE56DFCE-0F4A-4096-A35F-033DA66E4993}" destId="{E512E568-9C5C-4AFF-97BE-E6BB5207738C}" srcOrd="4" destOrd="0" presId="urn:microsoft.com/office/officeart/2005/8/layout/radial2"/>
    <dgm:cxn modelId="{CEE33897-9BD4-4842-ABDE-5067A16C9DA3}" type="presParOf" srcId="{E512E568-9C5C-4AFF-97BE-E6BB5207738C}" destId="{39B8CA7C-5D79-41BA-B77E-521B1759E294}" srcOrd="0" destOrd="0" presId="urn:microsoft.com/office/officeart/2005/8/layout/radial2"/>
    <dgm:cxn modelId="{F868C796-72A6-46A1-ADC2-914272D9456F}" type="presParOf" srcId="{E512E568-9C5C-4AFF-97BE-E6BB5207738C}" destId="{BE3E8879-939E-46AC-95A4-056CE5C8E311}" srcOrd="1" destOrd="0" presId="urn:microsoft.com/office/officeart/2005/8/layout/radial2"/>
    <dgm:cxn modelId="{8BD7541A-1A64-430A-8082-DCB700D5171A}" type="presParOf" srcId="{DE56DFCE-0F4A-4096-A35F-033DA66E4993}" destId="{D809A933-614D-40B3-B3C4-9CD09D0540D3}" srcOrd="5" destOrd="0" presId="urn:microsoft.com/office/officeart/2005/8/layout/radial2"/>
    <dgm:cxn modelId="{E9DB54BA-4C45-47DD-8B3F-40F5DB836E39}" type="presParOf" srcId="{DE56DFCE-0F4A-4096-A35F-033DA66E4993}" destId="{E82CE498-15CF-40EC-9FD0-EDE8E032AE32}" srcOrd="6" destOrd="0" presId="urn:microsoft.com/office/officeart/2005/8/layout/radial2"/>
    <dgm:cxn modelId="{8F928495-018A-45CE-98A8-3DA9D1560B92}" type="presParOf" srcId="{E82CE498-15CF-40EC-9FD0-EDE8E032AE32}" destId="{9F5CE36F-7850-42D9-80DA-12D1CFFB96A7}" srcOrd="0" destOrd="0" presId="urn:microsoft.com/office/officeart/2005/8/layout/radial2"/>
    <dgm:cxn modelId="{AB59CF1A-2ADA-434E-B847-152CA3CCF1E6}" type="presParOf" srcId="{E82CE498-15CF-40EC-9FD0-EDE8E032AE32}" destId="{FEC91A10-8654-4403-8598-803BD785130A}" srcOrd="1" destOrd="0" presId="urn:microsoft.com/office/officeart/2005/8/layout/radial2"/>
    <dgm:cxn modelId="{E889D2C0-DBFE-4BF3-A848-83449248AF8C}" type="presParOf" srcId="{DE56DFCE-0F4A-4096-A35F-033DA66E4993}" destId="{562C6AAF-0E5A-4DBE-98E5-C5A7DD4AE839}" srcOrd="7" destOrd="0" presId="urn:microsoft.com/office/officeart/2005/8/layout/radial2"/>
    <dgm:cxn modelId="{710B6B64-53D5-4F1D-A292-F4B87CF568C6}" type="presParOf" srcId="{DE56DFCE-0F4A-4096-A35F-033DA66E4993}" destId="{D995EF3A-F343-455D-BBC1-A78D804B9AA0}" srcOrd="8" destOrd="0" presId="urn:microsoft.com/office/officeart/2005/8/layout/radial2"/>
    <dgm:cxn modelId="{5E91B7B5-823D-4551-8499-F22C5BF93066}" type="presParOf" srcId="{D995EF3A-F343-455D-BBC1-A78D804B9AA0}" destId="{7A6FEC3D-4E69-48B0-A264-61313B75BBEF}" srcOrd="0" destOrd="0" presId="urn:microsoft.com/office/officeart/2005/8/layout/radial2"/>
    <dgm:cxn modelId="{D0F32A25-34EE-426B-9CCA-E13AC2C867FF}" type="presParOf" srcId="{D995EF3A-F343-455D-BBC1-A78D804B9AA0}" destId="{0CB0C537-6B25-4B8A-A4B1-C6F34CA19D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2C6AAF-0E5A-4DBE-98E5-C5A7DD4AE839}">
      <dsp:nvSpPr>
        <dsp:cNvPr id="0" name=""/>
        <dsp:cNvSpPr/>
      </dsp:nvSpPr>
      <dsp:spPr>
        <a:xfrm rot="3682400">
          <a:off x="1293841" y="3121854"/>
          <a:ext cx="824835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824835" y="28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09A933-614D-40B3-B3C4-9CD09D0540D3}">
      <dsp:nvSpPr>
        <dsp:cNvPr id="0" name=""/>
        <dsp:cNvSpPr/>
      </dsp:nvSpPr>
      <dsp:spPr>
        <a:xfrm rot="1312264">
          <a:off x="1746934" y="2527702"/>
          <a:ext cx="589759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589759" y="28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3237D-1C31-47ED-ADD9-B5E9976F9F04}">
      <dsp:nvSpPr>
        <dsp:cNvPr id="0" name=""/>
        <dsp:cNvSpPr/>
      </dsp:nvSpPr>
      <dsp:spPr>
        <a:xfrm rot="20287736">
          <a:off x="1746934" y="1849324"/>
          <a:ext cx="589759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589759" y="28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601E2-8CBB-49F5-BCB4-75E4CC8FCD82}">
      <dsp:nvSpPr>
        <dsp:cNvPr id="0" name=""/>
        <dsp:cNvSpPr/>
      </dsp:nvSpPr>
      <dsp:spPr>
        <a:xfrm rot="17917600">
          <a:off x="1293841" y="1255172"/>
          <a:ext cx="824835" cy="56425"/>
        </a:xfrm>
        <a:custGeom>
          <a:avLst/>
          <a:gdLst/>
          <a:ahLst/>
          <a:cxnLst/>
          <a:rect l="0" t="0" r="0" b="0"/>
          <a:pathLst>
            <a:path>
              <a:moveTo>
                <a:pt x="0" y="28212"/>
              </a:moveTo>
              <a:lnTo>
                <a:pt x="824835" y="282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4CEAE6-A787-4C22-BC47-DAE9045BD893}">
      <dsp:nvSpPr>
        <dsp:cNvPr id="0" name=""/>
        <dsp:cNvSpPr/>
      </dsp:nvSpPr>
      <dsp:spPr>
        <a:xfrm>
          <a:off x="380626" y="1400530"/>
          <a:ext cx="1632391" cy="1632391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2CD34-4851-4EE1-913E-04D6C2075501}">
      <dsp:nvSpPr>
        <dsp:cNvPr id="0" name=""/>
        <dsp:cNvSpPr/>
      </dsp:nvSpPr>
      <dsp:spPr>
        <a:xfrm>
          <a:off x="1648755" y="1809"/>
          <a:ext cx="979434" cy="97943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巡</a:t>
          </a:r>
          <a:endParaRPr lang="zh-TW" sz="4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1792190" y="145244"/>
        <a:ext cx="692564" cy="692564"/>
      </dsp:txXfrm>
    </dsp:sp>
    <dsp:sp modelId="{348293F1-2F4C-43F2-AF70-04EA1145D56C}">
      <dsp:nvSpPr>
        <dsp:cNvPr id="0" name=""/>
        <dsp:cNvSpPr/>
      </dsp:nvSpPr>
      <dsp:spPr>
        <a:xfrm>
          <a:off x="2726133" y="1809"/>
          <a:ext cx="1469152" cy="97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巡檢容器</a:t>
          </a:r>
          <a:endParaRPr lang="zh-TW" sz="3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726133" y="1809"/>
        <a:ext cx="1469152" cy="979434"/>
      </dsp:txXfrm>
    </dsp:sp>
    <dsp:sp modelId="{39B8CA7C-5D79-41BA-B77E-521B1759E294}">
      <dsp:nvSpPr>
        <dsp:cNvPr id="0" name=""/>
        <dsp:cNvSpPr/>
      </dsp:nvSpPr>
      <dsp:spPr>
        <a:xfrm>
          <a:off x="2280222" y="1095542"/>
          <a:ext cx="979434" cy="97943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倒</a:t>
          </a:r>
          <a:endParaRPr lang="zh-TW" sz="4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423657" y="1238977"/>
        <a:ext cx="692564" cy="692564"/>
      </dsp:txXfrm>
    </dsp:sp>
    <dsp:sp modelId="{BE3E8879-939E-46AC-95A4-056CE5C8E311}">
      <dsp:nvSpPr>
        <dsp:cNvPr id="0" name=""/>
        <dsp:cNvSpPr/>
      </dsp:nvSpPr>
      <dsp:spPr>
        <a:xfrm>
          <a:off x="3357600" y="1095542"/>
          <a:ext cx="1469152" cy="97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倒掉積水</a:t>
          </a:r>
          <a:endParaRPr lang="zh-TW" sz="3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357600" y="1095542"/>
        <a:ext cx="1469152" cy="979434"/>
      </dsp:txXfrm>
    </dsp:sp>
    <dsp:sp modelId="{9F5CE36F-7850-42D9-80DA-12D1CFFB96A7}">
      <dsp:nvSpPr>
        <dsp:cNvPr id="0" name=""/>
        <dsp:cNvSpPr/>
      </dsp:nvSpPr>
      <dsp:spPr>
        <a:xfrm>
          <a:off x="2280222" y="2358475"/>
          <a:ext cx="979434" cy="979434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清</a:t>
          </a:r>
          <a:endParaRPr lang="zh-TW" sz="4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423657" y="2501910"/>
        <a:ext cx="692564" cy="692564"/>
      </dsp:txXfrm>
    </dsp:sp>
    <dsp:sp modelId="{FEC91A10-8654-4403-8598-803BD785130A}">
      <dsp:nvSpPr>
        <dsp:cNvPr id="0" name=""/>
        <dsp:cNvSpPr/>
      </dsp:nvSpPr>
      <dsp:spPr>
        <a:xfrm>
          <a:off x="3357600" y="2358475"/>
          <a:ext cx="1469152" cy="97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清潔容器</a:t>
          </a:r>
          <a:endParaRPr lang="zh-TW" sz="3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3357600" y="2358475"/>
        <a:ext cx="1469152" cy="979434"/>
      </dsp:txXfrm>
    </dsp:sp>
    <dsp:sp modelId="{7A6FEC3D-4E69-48B0-A264-61313B75BBEF}">
      <dsp:nvSpPr>
        <dsp:cNvPr id="0" name=""/>
        <dsp:cNvSpPr/>
      </dsp:nvSpPr>
      <dsp:spPr>
        <a:xfrm>
          <a:off x="1648755" y="3452208"/>
          <a:ext cx="979434" cy="979434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刷</a:t>
          </a:r>
          <a:endParaRPr lang="zh-TW" sz="4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1792190" y="3595643"/>
        <a:ext cx="692564" cy="692564"/>
      </dsp:txXfrm>
    </dsp:sp>
    <dsp:sp modelId="{0CB0C537-6B25-4B8A-A4B1-C6F34CA19DC8}">
      <dsp:nvSpPr>
        <dsp:cNvPr id="0" name=""/>
        <dsp:cNvSpPr/>
      </dsp:nvSpPr>
      <dsp:spPr>
        <a:xfrm>
          <a:off x="2726133" y="3452208"/>
          <a:ext cx="1469152" cy="9794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200" kern="1200" dirty="0" smtClean="0">
              <a:latin typeface="文鼎中仿" panose="020B0609010101010101" pitchFamily="49" charset="-120"/>
              <a:ea typeface="文鼎中仿" panose="020B0609010101010101" pitchFamily="49" charset="-120"/>
            </a:rPr>
            <a:t>刷除蟲卵</a:t>
          </a:r>
          <a:endParaRPr lang="zh-TW" sz="3200" kern="1200" dirty="0">
            <a:latin typeface="文鼎中仿" panose="020B0609010101010101" pitchFamily="49" charset="-120"/>
            <a:ea typeface="文鼎中仿" panose="020B0609010101010101" pitchFamily="49" charset="-120"/>
          </a:endParaRPr>
        </a:p>
      </dsp:txBody>
      <dsp:txXfrm>
        <a:off x="2726133" y="3452208"/>
        <a:ext cx="1469152" cy="979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565727" cy="3664977"/>
          </a:xfrm>
          <a:prstGeom prst="noSmoking">
            <a:avLst>
              <a:gd name="adj" fmla="val 1137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464" b="100000" l="3541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7503">
            <a:off x="1824466" y="3293881"/>
            <a:ext cx="2438231" cy="253538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464" b="100000" l="3541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875" y="4276951"/>
            <a:ext cx="1989342" cy="184640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464" b="100000" l="3541" r="9667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8545" y="2266467"/>
            <a:ext cx="2266661" cy="18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141838" y="20987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040458624"/>
              </p:ext>
            </p:extLst>
          </p:nvPr>
        </p:nvGraphicFramePr>
        <p:xfrm>
          <a:off x="2064326" y="1468583"/>
          <a:ext cx="5207379" cy="44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53362" y="5061563"/>
            <a:ext cx="1967346" cy="917274"/>
          </a:xfrm>
          <a:prstGeom prst="rightArrow">
            <a:avLst>
              <a:gd name="adj1" fmla="val 67152"/>
              <a:gd name="adj2" fmla="val 5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衛福部疾管署</a:t>
            </a:r>
          </a:p>
        </p:txBody>
      </p:sp>
      <p:sp>
        <p:nvSpPr>
          <p:cNvPr id="5" name="矩形 4"/>
          <p:cNvSpPr/>
          <p:nvPr/>
        </p:nvSpPr>
        <p:spPr>
          <a:xfrm rot="10800000" flipH="1" flipV="1">
            <a:off x="6926574" y="5578726"/>
            <a:ext cx="29882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TW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文鼎細楷" panose="020B0609010101010101" pitchFamily="49" charset="-120"/>
              <a:ea typeface="文鼎細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文鼎中仿</vt:lpstr>
      <vt:lpstr>文鼎細楷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2019-10-21T03:09:38Z</dcterms:modified>
</cp:coreProperties>
</file>