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CC"/>
    <a:srgbClr val="FF6699"/>
    <a:srgbClr val="FF9999"/>
    <a:srgbClr val="FF33CC"/>
    <a:srgbClr val="3399FF"/>
    <a:srgbClr val="FF9900"/>
    <a:srgbClr val="FF0066"/>
    <a:srgbClr val="9999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9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C8A88-1B98-413B-8004-389ADF0AE116}" type="doc">
      <dgm:prSet loTypeId="urn:microsoft.com/office/officeart/2005/8/layout/radial2" loCatId="relationship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40D17E19-1D84-49BD-AE24-6A4DFC75F36C}">
      <dgm:prSet/>
      <dgm:spPr/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巡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38612FC0-5CD8-4A61-BD93-E67A921E76C1}" type="parTrans" cxnId="{F3EAC24C-6581-410F-854B-37B78B316547}">
      <dgm:prSet/>
      <dgm:spPr/>
      <dgm:t>
        <a:bodyPr/>
        <a:lstStyle/>
        <a:p>
          <a:endParaRPr lang="zh-TW" altLang="en-US"/>
        </a:p>
      </dgm:t>
    </dgm:pt>
    <dgm:pt modelId="{FE89092F-89B0-46F1-B4D3-7A7043F40C29}" type="sibTrans" cxnId="{F3EAC24C-6581-410F-854B-37B78B316547}">
      <dgm:prSet/>
      <dgm:spPr/>
      <dgm:t>
        <a:bodyPr/>
        <a:lstStyle/>
        <a:p>
          <a:endParaRPr lang="zh-TW" altLang="en-US"/>
        </a:p>
      </dgm:t>
    </dgm:pt>
    <dgm:pt modelId="{BA91B666-BC45-43D2-8E21-B266286F0828}">
      <dgm:prSet/>
      <dgm:spPr/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301814AC-E565-488D-8DE9-312BB86C149A}" type="parTrans" cxnId="{283E8E4A-3CC0-4811-8545-07FE69A3CC96}">
      <dgm:prSet/>
      <dgm:spPr/>
      <dgm:t>
        <a:bodyPr/>
        <a:lstStyle/>
        <a:p>
          <a:endParaRPr lang="zh-TW" altLang="en-US"/>
        </a:p>
      </dgm:t>
    </dgm:pt>
    <dgm:pt modelId="{1AFFA627-C9AB-470D-8438-434FD1D3EDB8}" type="sibTrans" cxnId="{283E8E4A-3CC0-4811-8545-07FE69A3CC96}">
      <dgm:prSet/>
      <dgm:spPr/>
      <dgm:t>
        <a:bodyPr/>
        <a:lstStyle/>
        <a:p>
          <a:endParaRPr lang="zh-TW" altLang="en-US"/>
        </a:p>
      </dgm:t>
    </dgm:pt>
    <dgm:pt modelId="{14493494-872F-4E40-AA47-EF77FA97C857}">
      <dgm:prSet/>
      <dgm:spPr/>
      <dgm:t>
        <a:bodyPr/>
        <a:lstStyle/>
        <a:p>
          <a:pPr rtl="0"/>
          <a:r>
            <a:rPr lang="zh-TW" smtClean="0">
              <a:latin typeface="文鼎特圓" panose="020B0609010101010101" pitchFamily="49" charset="-120"/>
              <a:ea typeface="文鼎特圓" panose="020B0609010101010101" pitchFamily="49" charset="-120"/>
            </a:rPr>
            <a:t>倒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41AE7101-7BCB-43C7-B24E-F059B149DAA7}" type="parTrans" cxnId="{708522E8-7E21-413B-87E6-24F96CAF6478}">
      <dgm:prSet/>
      <dgm:spPr/>
      <dgm:t>
        <a:bodyPr/>
        <a:lstStyle/>
        <a:p>
          <a:endParaRPr lang="zh-TW" altLang="en-US"/>
        </a:p>
      </dgm:t>
    </dgm:pt>
    <dgm:pt modelId="{9CD488BF-22A2-4C88-AB38-1008A751E6D0}" type="sibTrans" cxnId="{708522E8-7E21-413B-87E6-24F96CAF6478}">
      <dgm:prSet/>
      <dgm:spPr/>
      <dgm:t>
        <a:bodyPr/>
        <a:lstStyle/>
        <a:p>
          <a:endParaRPr lang="zh-TW" altLang="en-US"/>
        </a:p>
      </dgm:t>
    </dgm:pt>
    <dgm:pt modelId="{DC4C8E84-A26E-496A-94C7-022A3699250B}">
      <dgm:prSet/>
      <dgm:spPr/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倒掉積水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AD6A15CE-496F-4717-840F-C37B0BCC61D9}" type="parTrans" cxnId="{FF991D1B-64DE-4409-AE9D-831994EDA0F9}">
      <dgm:prSet/>
      <dgm:spPr/>
      <dgm:t>
        <a:bodyPr/>
        <a:lstStyle/>
        <a:p>
          <a:endParaRPr lang="zh-TW" altLang="en-US"/>
        </a:p>
      </dgm:t>
    </dgm:pt>
    <dgm:pt modelId="{139BD749-6449-44B6-9848-EC33BFA6663B}" type="sibTrans" cxnId="{FF991D1B-64DE-4409-AE9D-831994EDA0F9}">
      <dgm:prSet/>
      <dgm:spPr/>
      <dgm:t>
        <a:bodyPr/>
        <a:lstStyle/>
        <a:p>
          <a:endParaRPr lang="zh-TW" altLang="en-US"/>
        </a:p>
      </dgm:t>
    </dgm:pt>
    <dgm:pt modelId="{A3FDFBEA-47F6-45C0-A146-77DCC5CD277B}">
      <dgm:prSet/>
      <dgm:spPr/>
      <dgm:t>
        <a:bodyPr/>
        <a:lstStyle/>
        <a:p>
          <a:pPr rtl="0"/>
          <a:r>
            <a:rPr lang="zh-TW" smtClean="0"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67E3AFD9-ACBD-4307-8F10-45940F706A29}" type="parTrans" cxnId="{810D6652-1309-4B5A-AD0B-E5957FB6E25B}">
      <dgm:prSet/>
      <dgm:spPr/>
      <dgm:t>
        <a:bodyPr/>
        <a:lstStyle/>
        <a:p>
          <a:endParaRPr lang="zh-TW" altLang="en-US"/>
        </a:p>
      </dgm:t>
    </dgm:pt>
    <dgm:pt modelId="{DE3FEBB2-2FA0-4036-92FA-9C4EB76E23F2}" type="sibTrans" cxnId="{810D6652-1309-4B5A-AD0B-E5957FB6E25B}">
      <dgm:prSet/>
      <dgm:spPr/>
      <dgm:t>
        <a:bodyPr/>
        <a:lstStyle/>
        <a:p>
          <a:endParaRPr lang="zh-TW" altLang="en-US"/>
        </a:p>
      </dgm:t>
    </dgm:pt>
    <dgm:pt modelId="{FA82D48A-C40A-4795-916A-C0517B4674F5}">
      <dgm:prSet/>
      <dgm:spPr/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7F663AE4-1242-4074-AD82-B94B75F30F01}" type="parTrans" cxnId="{3CE691F0-8B4A-4C51-9242-687A4C802096}">
      <dgm:prSet/>
      <dgm:spPr/>
      <dgm:t>
        <a:bodyPr/>
        <a:lstStyle/>
        <a:p>
          <a:endParaRPr lang="zh-TW" altLang="en-US"/>
        </a:p>
      </dgm:t>
    </dgm:pt>
    <dgm:pt modelId="{08D6F6CB-8D24-4D21-BC82-A5109FEF3F63}" type="sibTrans" cxnId="{3CE691F0-8B4A-4C51-9242-687A4C802096}">
      <dgm:prSet/>
      <dgm:spPr/>
      <dgm:t>
        <a:bodyPr/>
        <a:lstStyle/>
        <a:p>
          <a:endParaRPr lang="zh-TW" altLang="en-US"/>
        </a:p>
      </dgm:t>
    </dgm:pt>
    <dgm:pt modelId="{1775D855-1944-4B7C-92F4-E0346D99BCCA}">
      <dgm:prSet/>
      <dgm:spPr/>
      <dgm:t>
        <a:bodyPr/>
        <a:lstStyle/>
        <a:p>
          <a:pPr rtl="0"/>
          <a:r>
            <a:rPr lang="zh-TW" smtClean="0"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1F73DF2C-213D-4092-834F-BD1A94097F64}" type="parTrans" cxnId="{87EE312D-5264-4D2B-99A6-F052B1DC317E}">
      <dgm:prSet/>
      <dgm:spPr/>
      <dgm:t>
        <a:bodyPr/>
        <a:lstStyle/>
        <a:p>
          <a:endParaRPr lang="zh-TW" altLang="en-US"/>
        </a:p>
      </dgm:t>
    </dgm:pt>
    <dgm:pt modelId="{4A91CAE1-7943-4ADC-AC1A-53EE52E7FF4D}" type="sibTrans" cxnId="{87EE312D-5264-4D2B-99A6-F052B1DC317E}">
      <dgm:prSet/>
      <dgm:spPr/>
      <dgm:t>
        <a:bodyPr/>
        <a:lstStyle/>
        <a:p>
          <a:endParaRPr lang="zh-TW" altLang="en-US"/>
        </a:p>
      </dgm:t>
    </dgm:pt>
    <dgm:pt modelId="{5787C162-1225-4630-AE62-4D361874D90A}">
      <dgm:prSet/>
      <dgm:spPr/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刷除蟲卵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5B4718B5-38CA-495A-8378-226BA430D1B6}" type="parTrans" cxnId="{C5880222-BED0-48A9-A7DF-A5724F31EDAD}">
      <dgm:prSet/>
      <dgm:spPr/>
      <dgm:t>
        <a:bodyPr/>
        <a:lstStyle/>
        <a:p>
          <a:endParaRPr lang="zh-TW" altLang="en-US"/>
        </a:p>
      </dgm:t>
    </dgm:pt>
    <dgm:pt modelId="{BF4C57B6-F7B0-4E2D-996B-EB3F8C517C93}" type="sibTrans" cxnId="{C5880222-BED0-48A9-A7DF-A5724F31EDAD}">
      <dgm:prSet/>
      <dgm:spPr/>
      <dgm:t>
        <a:bodyPr/>
        <a:lstStyle/>
        <a:p>
          <a:endParaRPr lang="zh-TW" altLang="en-US"/>
        </a:p>
      </dgm:t>
    </dgm:pt>
    <dgm:pt modelId="{71F1FBBA-0C9E-4972-8C34-A99DF7C746FD}" type="pres">
      <dgm:prSet presAssocID="{E26C8A88-1B98-413B-8004-389ADF0AE11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40FC5E0-ACEE-4E68-99B3-8518718187E9}" type="pres">
      <dgm:prSet presAssocID="{E26C8A88-1B98-413B-8004-389ADF0AE116}" presName="cycle" presStyleCnt="0"/>
      <dgm:spPr/>
      <dgm:t>
        <a:bodyPr/>
        <a:lstStyle/>
        <a:p>
          <a:endParaRPr lang="zh-TW" altLang="en-US"/>
        </a:p>
      </dgm:t>
    </dgm:pt>
    <dgm:pt modelId="{BCAB2834-219C-47CE-862F-A663648EE9B1}" type="pres">
      <dgm:prSet presAssocID="{E26C8A88-1B98-413B-8004-389ADF0AE116}" presName="centerShape" presStyleCnt="0"/>
      <dgm:spPr/>
      <dgm:t>
        <a:bodyPr/>
        <a:lstStyle/>
        <a:p>
          <a:endParaRPr lang="zh-TW" altLang="en-US"/>
        </a:p>
      </dgm:t>
    </dgm:pt>
    <dgm:pt modelId="{EC1DEE48-480F-4069-B3A6-EE8C8F31C4BE}" type="pres">
      <dgm:prSet presAssocID="{E26C8A88-1B98-413B-8004-389ADF0AE116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F4D6380D-85B8-445E-AC28-D453221A592B}" type="pres">
      <dgm:prSet presAssocID="{E26C8A88-1B98-413B-8004-389ADF0AE116}" presName="visible" presStyleLbl="node1" presStyleIdx="0" presStyleCnt="5" custLinFactNeighborX="-14038" custLinFactNeighborY="280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064CC35-0A8F-4D24-B580-3A3B5F73183B}" type="pres">
      <dgm:prSet presAssocID="{38612FC0-5CD8-4A61-BD93-E67A921E76C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FECD4BF-5E8F-436B-9441-F9BF899C7302}" type="pres">
      <dgm:prSet presAssocID="{40D17E19-1D84-49BD-AE24-6A4DFC75F36C}" presName="node" presStyleCnt="0"/>
      <dgm:spPr/>
      <dgm:t>
        <a:bodyPr/>
        <a:lstStyle/>
        <a:p>
          <a:endParaRPr lang="zh-TW" altLang="en-US"/>
        </a:p>
      </dgm:t>
    </dgm:pt>
    <dgm:pt modelId="{AB0E78DD-E034-4AC4-AEDB-AF45C18E66A9}" type="pres">
      <dgm:prSet presAssocID="{40D17E19-1D84-49BD-AE24-6A4DFC75F36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815D6F-78B2-4AB7-980F-063A8CD7BF74}" type="pres">
      <dgm:prSet presAssocID="{40D17E19-1D84-49BD-AE24-6A4DFC75F36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B9C0B7-D74E-45DF-B97D-D693329D4DA2}" type="pres">
      <dgm:prSet presAssocID="{41AE7101-7BCB-43C7-B24E-F059B149DAA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6D4AAAD-EA60-42B6-9C06-2B2F6F32C3ED}" type="pres">
      <dgm:prSet presAssocID="{14493494-872F-4E40-AA47-EF77FA97C857}" presName="node" presStyleCnt="0"/>
      <dgm:spPr/>
      <dgm:t>
        <a:bodyPr/>
        <a:lstStyle/>
        <a:p>
          <a:endParaRPr lang="zh-TW" altLang="en-US"/>
        </a:p>
      </dgm:t>
    </dgm:pt>
    <dgm:pt modelId="{A1899C9E-05CD-47E9-B82B-2F55398C4773}" type="pres">
      <dgm:prSet presAssocID="{14493494-872F-4E40-AA47-EF77FA97C857}" presName="parentNode" presStyleLbl="node1" presStyleIdx="2" presStyleCnt="5" custLinFactNeighborX="1410" custLinFactNeighborY="-564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F220F2-5E2D-49DC-8046-AF23209441CA}" type="pres">
      <dgm:prSet presAssocID="{14493494-872F-4E40-AA47-EF77FA97C85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031BBC-BFC5-40A7-A2D9-8ACE8C5F802E}" type="pres">
      <dgm:prSet presAssocID="{67E3AFD9-ACBD-4307-8F10-45940F706A2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1EA8232-6937-46DF-B0EC-6C0E14A7DFC1}" type="pres">
      <dgm:prSet presAssocID="{A3FDFBEA-47F6-45C0-A146-77DCC5CD277B}" presName="node" presStyleCnt="0"/>
      <dgm:spPr/>
      <dgm:t>
        <a:bodyPr/>
        <a:lstStyle/>
        <a:p>
          <a:endParaRPr lang="zh-TW" altLang="en-US"/>
        </a:p>
      </dgm:t>
    </dgm:pt>
    <dgm:pt modelId="{B90103CF-7840-4BA5-A7D0-BAAAB1FAC66C}" type="pres">
      <dgm:prSet presAssocID="{A3FDFBEA-47F6-45C0-A146-77DCC5CD277B}" presName="parentNode" presStyleLbl="node1" presStyleIdx="3" presStyleCnt="5" custLinFactNeighborX="16919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EA0ACF-33A1-4292-9B95-6E7FA1C76ABA}" type="pres">
      <dgm:prSet presAssocID="{A3FDFBEA-47F6-45C0-A146-77DCC5CD277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DF9FA8-4745-4935-914F-F51DC1D5B5E8}" type="pres">
      <dgm:prSet presAssocID="{1F73DF2C-213D-4092-834F-BD1A94097F6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5D112D2-078C-4BAC-92ED-862C5A872EBC}" type="pres">
      <dgm:prSet presAssocID="{1775D855-1944-4B7C-92F4-E0346D99BCCA}" presName="node" presStyleCnt="0"/>
      <dgm:spPr/>
      <dgm:t>
        <a:bodyPr/>
        <a:lstStyle/>
        <a:p>
          <a:endParaRPr lang="zh-TW" altLang="en-US"/>
        </a:p>
      </dgm:t>
    </dgm:pt>
    <dgm:pt modelId="{BFE10940-5138-43CC-9889-768175EF6A37}" type="pres">
      <dgm:prSet presAssocID="{1775D855-1944-4B7C-92F4-E0346D99BCC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171BC5-062D-4AF0-8EF6-2BD4F5784196}" type="pres">
      <dgm:prSet presAssocID="{1775D855-1944-4B7C-92F4-E0346D99BCC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0367107-1F39-48C7-9CBA-B0D1C654B84B}" type="presOf" srcId="{BA91B666-BC45-43D2-8E21-B266286F0828}" destId="{F5815D6F-78B2-4AB7-980F-063A8CD7BF74}" srcOrd="0" destOrd="0" presId="urn:microsoft.com/office/officeart/2005/8/layout/radial2"/>
    <dgm:cxn modelId="{FA3AA1C7-CA10-4E17-90D4-3C44CC6AE09B}" type="presOf" srcId="{40D17E19-1D84-49BD-AE24-6A4DFC75F36C}" destId="{AB0E78DD-E034-4AC4-AEDB-AF45C18E66A9}" srcOrd="0" destOrd="0" presId="urn:microsoft.com/office/officeart/2005/8/layout/radial2"/>
    <dgm:cxn modelId="{FF991D1B-64DE-4409-AE9D-831994EDA0F9}" srcId="{14493494-872F-4E40-AA47-EF77FA97C857}" destId="{DC4C8E84-A26E-496A-94C7-022A3699250B}" srcOrd="0" destOrd="0" parTransId="{AD6A15CE-496F-4717-840F-C37B0BCC61D9}" sibTransId="{139BD749-6449-44B6-9848-EC33BFA6663B}"/>
    <dgm:cxn modelId="{3CE691F0-8B4A-4C51-9242-687A4C802096}" srcId="{A3FDFBEA-47F6-45C0-A146-77DCC5CD277B}" destId="{FA82D48A-C40A-4795-916A-C0517B4674F5}" srcOrd="0" destOrd="0" parTransId="{7F663AE4-1242-4074-AD82-B94B75F30F01}" sibTransId="{08D6F6CB-8D24-4D21-BC82-A5109FEF3F63}"/>
    <dgm:cxn modelId="{D4024FD7-812F-4201-8350-E26E8F921D8F}" type="presOf" srcId="{41AE7101-7BCB-43C7-B24E-F059B149DAA7}" destId="{C1B9C0B7-D74E-45DF-B97D-D693329D4DA2}" srcOrd="0" destOrd="0" presId="urn:microsoft.com/office/officeart/2005/8/layout/radial2"/>
    <dgm:cxn modelId="{F3EAC24C-6581-410F-854B-37B78B316547}" srcId="{E26C8A88-1B98-413B-8004-389ADF0AE116}" destId="{40D17E19-1D84-49BD-AE24-6A4DFC75F36C}" srcOrd="0" destOrd="0" parTransId="{38612FC0-5CD8-4A61-BD93-E67A921E76C1}" sibTransId="{FE89092F-89B0-46F1-B4D3-7A7043F40C29}"/>
    <dgm:cxn modelId="{708522E8-7E21-413B-87E6-24F96CAF6478}" srcId="{E26C8A88-1B98-413B-8004-389ADF0AE116}" destId="{14493494-872F-4E40-AA47-EF77FA97C857}" srcOrd="1" destOrd="0" parTransId="{41AE7101-7BCB-43C7-B24E-F059B149DAA7}" sibTransId="{9CD488BF-22A2-4C88-AB38-1008A751E6D0}"/>
    <dgm:cxn modelId="{89EA448B-A301-43C7-A2AE-884BED3DE9CE}" type="presOf" srcId="{DC4C8E84-A26E-496A-94C7-022A3699250B}" destId="{F9F220F2-5E2D-49DC-8046-AF23209441CA}" srcOrd="0" destOrd="0" presId="urn:microsoft.com/office/officeart/2005/8/layout/radial2"/>
    <dgm:cxn modelId="{92CC06A4-4CE9-4A90-B6B6-B391B0193F47}" type="presOf" srcId="{1775D855-1944-4B7C-92F4-E0346D99BCCA}" destId="{BFE10940-5138-43CC-9889-768175EF6A37}" srcOrd="0" destOrd="0" presId="urn:microsoft.com/office/officeart/2005/8/layout/radial2"/>
    <dgm:cxn modelId="{810D6652-1309-4B5A-AD0B-E5957FB6E25B}" srcId="{E26C8A88-1B98-413B-8004-389ADF0AE116}" destId="{A3FDFBEA-47F6-45C0-A146-77DCC5CD277B}" srcOrd="2" destOrd="0" parTransId="{67E3AFD9-ACBD-4307-8F10-45940F706A29}" sibTransId="{DE3FEBB2-2FA0-4036-92FA-9C4EB76E23F2}"/>
    <dgm:cxn modelId="{283E8E4A-3CC0-4811-8545-07FE69A3CC96}" srcId="{40D17E19-1D84-49BD-AE24-6A4DFC75F36C}" destId="{BA91B666-BC45-43D2-8E21-B266286F0828}" srcOrd="0" destOrd="0" parTransId="{301814AC-E565-488D-8DE9-312BB86C149A}" sibTransId="{1AFFA627-C9AB-470D-8438-434FD1D3EDB8}"/>
    <dgm:cxn modelId="{FDC5E983-CC07-478E-8F90-ACC4E7E97CE7}" type="presOf" srcId="{5787C162-1225-4630-AE62-4D361874D90A}" destId="{06171BC5-062D-4AF0-8EF6-2BD4F5784196}" srcOrd="0" destOrd="0" presId="urn:microsoft.com/office/officeart/2005/8/layout/radial2"/>
    <dgm:cxn modelId="{E11D8652-6972-464C-B662-04FD5CD33808}" type="presOf" srcId="{E26C8A88-1B98-413B-8004-389ADF0AE116}" destId="{71F1FBBA-0C9E-4972-8C34-A99DF7C746FD}" srcOrd="0" destOrd="0" presId="urn:microsoft.com/office/officeart/2005/8/layout/radial2"/>
    <dgm:cxn modelId="{6317FAC0-81BD-486D-83DB-F34E94E207BB}" type="presOf" srcId="{38612FC0-5CD8-4A61-BD93-E67A921E76C1}" destId="{F064CC35-0A8F-4D24-B580-3A3B5F73183B}" srcOrd="0" destOrd="0" presId="urn:microsoft.com/office/officeart/2005/8/layout/radial2"/>
    <dgm:cxn modelId="{C5880222-BED0-48A9-A7DF-A5724F31EDAD}" srcId="{1775D855-1944-4B7C-92F4-E0346D99BCCA}" destId="{5787C162-1225-4630-AE62-4D361874D90A}" srcOrd="0" destOrd="0" parTransId="{5B4718B5-38CA-495A-8378-226BA430D1B6}" sibTransId="{BF4C57B6-F7B0-4E2D-996B-EB3F8C517C93}"/>
    <dgm:cxn modelId="{0F64C237-86BB-4D38-AC12-30F571BC9C24}" type="presOf" srcId="{14493494-872F-4E40-AA47-EF77FA97C857}" destId="{A1899C9E-05CD-47E9-B82B-2F55398C4773}" srcOrd="0" destOrd="0" presId="urn:microsoft.com/office/officeart/2005/8/layout/radial2"/>
    <dgm:cxn modelId="{E7D5E13C-3A09-499B-A561-AC49A8DA7684}" type="presOf" srcId="{A3FDFBEA-47F6-45C0-A146-77DCC5CD277B}" destId="{B90103CF-7840-4BA5-A7D0-BAAAB1FAC66C}" srcOrd="0" destOrd="0" presId="urn:microsoft.com/office/officeart/2005/8/layout/radial2"/>
    <dgm:cxn modelId="{87EE312D-5264-4D2B-99A6-F052B1DC317E}" srcId="{E26C8A88-1B98-413B-8004-389ADF0AE116}" destId="{1775D855-1944-4B7C-92F4-E0346D99BCCA}" srcOrd="3" destOrd="0" parTransId="{1F73DF2C-213D-4092-834F-BD1A94097F64}" sibTransId="{4A91CAE1-7943-4ADC-AC1A-53EE52E7FF4D}"/>
    <dgm:cxn modelId="{93BC1776-F23D-4EB6-952B-A4BB8C81483A}" type="presOf" srcId="{67E3AFD9-ACBD-4307-8F10-45940F706A29}" destId="{69031BBC-BFC5-40A7-A2D9-8ACE8C5F802E}" srcOrd="0" destOrd="0" presId="urn:microsoft.com/office/officeart/2005/8/layout/radial2"/>
    <dgm:cxn modelId="{9232EDC0-980D-41F2-99C3-28E5A7EA3B4A}" type="presOf" srcId="{1F73DF2C-213D-4092-834F-BD1A94097F64}" destId="{40DF9FA8-4745-4935-914F-F51DC1D5B5E8}" srcOrd="0" destOrd="0" presId="urn:microsoft.com/office/officeart/2005/8/layout/radial2"/>
    <dgm:cxn modelId="{B10C0A35-BD2A-49A8-87FC-4DBDC97159BD}" type="presOf" srcId="{FA82D48A-C40A-4795-916A-C0517B4674F5}" destId="{63EA0ACF-33A1-4292-9B95-6E7FA1C76ABA}" srcOrd="0" destOrd="0" presId="urn:microsoft.com/office/officeart/2005/8/layout/radial2"/>
    <dgm:cxn modelId="{29996873-6FE3-43AA-A0AD-24106EA7D76B}" type="presParOf" srcId="{71F1FBBA-0C9E-4972-8C34-A99DF7C746FD}" destId="{940FC5E0-ACEE-4E68-99B3-8518718187E9}" srcOrd="0" destOrd="0" presId="urn:microsoft.com/office/officeart/2005/8/layout/radial2"/>
    <dgm:cxn modelId="{288C2A5E-1FDB-4B26-AC66-F03FD071C179}" type="presParOf" srcId="{940FC5E0-ACEE-4E68-99B3-8518718187E9}" destId="{BCAB2834-219C-47CE-862F-A663648EE9B1}" srcOrd="0" destOrd="0" presId="urn:microsoft.com/office/officeart/2005/8/layout/radial2"/>
    <dgm:cxn modelId="{436468C7-7982-4C52-AD83-BCE529388175}" type="presParOf" srcId="{BCAB2834-219C-47CE-862F-A663648EE9B1}" destId="{EC1DEE48-480F-4069-B3A6-EE8C8F31C4BE}" srcOrd="0" destOrd="0" presId="urn:microsoft.com/office/officeart/2005/8/layout/radial2"/>
    <dgm:cxn modelId="{5D20D4BD-5BCF-4758-850F-16C60D1B2312}" type="presParOf" srcId="{BCAB2834-219C-47CE-862F-A663648EE9B1}" destId="{F4D6380D-85B8-445E-AC28-D453221A592B}" srcOrd="1" destOrd="0" presId="urn:microsoft.com/office/officeart/2005/8/layout/radial2"/>
    <dgm:cxn modelId="{65E69341-30D8-4897-BABF-10F5D9731630}" type="presParOf" srcId="{940FC5E0-ACEE-4E68-99B3-8518718187E9}" destId="{F064CC35-0A8F-4D24-B580-3A3B5F73183B}" srcOrd="1" destOrd="0" presId="urn:microsoft.com/office/officeart/2005/8/layout/radial2"/>
    <dgm:cxn modelId="{7ECF1389-D055-47CF-AFC4-BB24AC1D174A}" type="presParOf" srcId="{940FC5E0-ACEE-4E68-99B3-8518718187E9}" destId="{9FECD4BF-5E8F-436B-9441-F9BF899C7302}" srcOrd="2" destOrd="0" presId="urn:microsoft.com/office/officeart/2005/8/layout/radial2"/>
    <dgm:cxn modelId="{A2CD5D09-4B3E-4477-A39E-2D0463E791E6}" type="presParOf" srcId="{9FECD4BF-5E8F-436B-9441-F9BF899C7302}" destId="{AB0E78DD-E034-4AC4-AEDB-AF45C18E66A9}" srcOrd="0" destOrd="0" presId="urn:microsoft.com/office/officeart/2005/8/layout/radial2"/>
    <dgm:cxn modelId="{78860B3A-ACD3-4A82-A99F-F49D34B767E4}" type="presParOf" srcId="{9FECD4BF-5E8F-436B-9441-F9BF899C7302}" destId="{F5815D6F-78B2-4AB7-980F-063A8CD7BF74}" srcOrd="1" destOrd="0" presId="urn:microsoft.com/office/officeart/2005/8/layout/radial2"/>
    <dgm:cxn modelId="{EA479F20-6BDB-4FC8-9173-D0C3C1A957AC}" type="presParOf" srcId="{940FC5E0-ACEE-4E68-99B3-8518718187E9}" destId="{C1B9C0B7-D74E-45DF-B97D-D693329D4DA2}" srcOrd="3" destOrd="0" presId="urn:microsoft.com/office/officeart/2005/8/layout/radial2"/>
    <dgm:cxn modelId="{2EE0F3EF-5681-4F29-AD0E-D83BFDF7FC5B}" type="presParOf" srcId="{940FC5E0-ACEE-4E68-99B3-8518718187E9}" destId="{E6D4AAAD-EA60-42B6-9C06-2B2F6F32C3ED}" srcOrd="4" destOrd="0" presId="urn:microsoft.com/office/officeart/2005/8/layout/radial2"/>
    <dgm:cxn modelId="{C9AB2E1B-4409-4072-9C8F-EE08CDA8607D}" type="presParOf" srcId="{E6D4AAAD-EA60-42B6-9C06-2B2F6F32C3ED}" destId="{A1899C9E-05CD-47E9-B82B-2F55398C4773}" srcOrd="0" destOrd="0" presId="urn:microsoft.com/office/officeart/2005/8/layout/radial2"/>
    <dgm:cxn modelId="{0BCDF14C-B680-4AE2-B9B1-60097C83E204}" type="presParOf" srcId="{E6D4AAAD-EA60-42B6-9C06-2B2F6F32C3ED}" destId="{F9F220F2-5E2D-49DC-8046-AF23209441CA}" srcOrd="1" destOrd="0" presId="urn:microsoft.com/office/officeart/2005/8/layout/radial2"/>
    <dgm:cxn modelId="{982684DA-941F-4DD3-8754-F2D9B161FBDD}" type="presParOf" srcId="{940FC5E0-ACEE-4E68-99B3-8518718187E9}" destId="{69031BBC-BFC5-40A7-A2D9-8ACE8C5F802E}" srcOrd="5" destOrd="0" presId="urn:microsoft.com/office/officeart/2005/8/layout/radial2"/>
    <dgm:cxn modelId="{D688FC34-890E-47D1-85F7-16E3388FDFF3}" type="presParOf" srcId="{940FC5E0-ACEE-4E68-99B3-8518718187E9}" destId="{21EA8232-6937-46DF-B0EC-6C0E14A7DFC1}" srcOrd="6" destOrd="0" presId="urn:microsoft.com/office/officeart/2005/8/layout/radial2"/>
    <dgm:cxn modelId="{15A7E8B6-0BD1-4D9F-8FA2-7844F67FB788}" type="presParOf" srcId="{21EA8232-6937-46DF-B0EC-6C0E14A7DFC1}" destId="{B90103CF-7840-4BA5-A7D0-BAAAB1FAC66C}" srcOrd="0" destOrd="0" presId="urn:microsoft.com/office/officeart/2005/8/layout/radial2"/>
    <dgm:cxn modelId="{718C7A1B-F3EC-4C3F-92D5-8B75118C4BCF}" type="presParOf" srcId="{21EA8232-6937-46DF-B0EC-6C0E14A7DFC1}" destId="{63EA0ACF-33A1-4292-9B95-6E7FA1C76ABA}" srcOrd="1" destOrd="0" presId="urn:microsoft.com/office/officeart/2005/8/layout/radial2"/>
    <dgm:cxn modelId="{FF44523A-5922-4E8E-808B-57E35CBFE07C}" type="presParOf" srcId="{940FC5E0-ACEE-4E68-99B3-8518718187E9}" destId="{40DF9FA8-4745-4935-914F-F51DC1D5B5E8}" srcOrd="7" destOrd="0" presId="urn:microsoft.com/office/officeart/2005/8/layout/radial2"/>
    <dgm:cxn modelId="{4AB5FB34-16B2-46BE-8AF0-6A06B78CCD19}" type="presParOf" srcId="{940FC5E0-ACEE-4E68-99B3-8518718187E9}" destId="{45D112D2-078C-4BAC-92ED-862C5A872EBC}" srcOrd="8" destOrd="0" presId="urn:microsoft.com/office/officeart/2005/8/layout/radial2"/>
    <dgm:cxn modelId="{11F3F508-7130-4186-8316-AA2DD6F88DB6}" type="presParOf" srcId="{45D112D2-078C-4BAC-92ED-862C5A872EBC}" destId="{BFE10940-5138-43CC-9889-768175EF6A37}" srcOrd="0" destOrd="0" presId="urn:microsoft.com/office/officeart/2005/8/layout/radial2"/>
    <dgm:cxn modelId="{5F341F92-DCCD-4DBD-B0E2-4499579D7C36}" type="presParOf" srcId="{45D112D2-078C-4BAC-92ED-862C5A872EBC}" destId="{06171BC5-062D-4AF0-8EF6-2BD4F578419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F9FA8-4745-4935-914F-F51DC1D5B5E8}">
      <dsp:nvSpPr>
        <dsp:cNvPr id="0" name=""/>
        <dsp:cNvSpPr/>
      </dsp:nvSpPr>
      <dsp:spPr>
        <a:xfrm rot="3682321">
          <a:off x="2490052" y="2960868"/>
          <a:ext cx="780357" cy="37265"/>
        </a:xfrm>
        <a:custGeom>
          <a:avLst/>
          <a:gdLst/>
          <a:ahLst/>
          <a:cxnLst/>
          <a:rect l="0" t="0" r="0" b="0"/>
          <a:pathLst>
            <a:path>
              <a:moveTo>
                <a:pt x="0" y="18632"/>
              </a:moveTo>
              <a:lnTo>
                <a:pt x="780357" y="18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31BBC-BFC5-40A7-A2D9-8ACE8C5F802E}">
      <dsp:nvSpPr>
        <dsp:cNvPr id="0" name=""/>
        <dsp:cNvSpPr/>
      </dsp:nvSpPr>
      <dsp:spPr>
        <a:xfrm rot="1197503">
          <a:off x="2917349" y="2395700"/>
          <a:ext cx="711832" cy="37265"/>
        </a:xfrm>
        <a:custGeom>
          <a:avLst/>
          <a:gdLst/>
          <a:ahLst/>
          <a:cxnLst/>
          <a:rect l="0" t="0" r="0" b="0"/>
          <a:pathLst>
            <a:path>
              <a:moveTo>
                <a:pt x="0" y="18632"/>
              </a:moveTo>
              <a:lnTo>
                <a:pt x="711832" y="18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9C0B7-D74E-45DF-B97D-D693329D4DA2}">
      <dsp:nvSpPr>
        <dsp:cNvPr id="0" name=""/>
        <dsp:cNvSpPr/>
      </dsp:nvSpPr>
      <dsp:spPr>
        <a:xfrm rot="20196080">
          <a:off x="2914726" y="1728209"/>
          <a:ext cx="583668" cy="37265"/>
        </a:xfrm>
        <a:custGeom>
          <a:avLst/>
          <a:gdLst/>
          <a:ahLst/>
          <a:cxnLst/>
          <a:rect l="0" t="0" r="0" b="0"/>
          <a:pathLst>
            <a:path>
              <a:moveTo>
                <a:pt x="0" y="18632"/>
              </a:moveTo>
              <a:lnTo>
                <a:pt x="583668" y="18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4CC35-0A8F-4D24-B580-3A3B5F73183B}">
      <dsp:nvSpPr>
        <dsp:cNvPr id="0" name=""/>
        <dsp:cNvSpPr/>
      </dsp:nvSpPr>
      <dsp:spPr>
        <a:xfrm rot="17917679">
          <a:off x="2490052" y="1195043"/>
          <a:ext cx="780357" cy="37265"/>
        </a:xfrm>
        <a:custGeom>
          <a:avLst/>
          <a:gdLst/>
          <a:ahLst/>
          <a:cxnLst/>
          <a:rect l="0" t="0" r="0" b="0"/>
          <a:pathLst>
            <a:path>
              <a:moveTo>
                <a:pt x="0" y="18632"/>
              </a:moveTo>
              <a:lnTo>
                <a:pt x="780357" y="186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D6380D-85B8-445E-AC28-D453221A592B}">
      <dsp:nvSpPr>
        <dsp:cNvPr id="0" name=""/>
        <dsp:cNvSpPr/>
      </dsp:nvSpPr>
      <dsp:spPr>
        <a:xfrm>
          <a:off x="1409484" y="1367791"/>
          <a:ext cx="1544095" cy="154409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0E78DD-E034-4AC4-AEDB-AF45C18E66A9}">
      <dsp:nvSpPr>
        <dsp:cNvPr id="0" name=""/>
        <dsp:cNvSpPr/>
      </dsp:nvSpPr>
      <dsp:spPr>
        <a:xfrm>
          <a:off x="2825888" y="1369"/>
          <a:ext cx="926457" cy="92645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巡</a:t>
          </a:r>
          <a:endParaRPr lang="zh-TW" sz="40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961564" y="137045"/>
        <a:ext cx="655105" cy="655105"/>
      </dsp:txXfrm>
    </dsp:sp>
    <dsp:sp modelId="{F5815D6F-78B2-4AB7-980F-063A8CD7BF74}">
      <dsp:nvSpPr>
        <dsp:cNvPr id="0" name=""/>
        <dsp:cNvSpPr/>
      </dsp:nvSpPr>
      <dsp:spPr>
        <a:xfrm>
          <a:off x="3844990" y="1369"/>
          <a:ext cx="1389685" cy="9264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巡檢容器</a:t>
          </a:r>
          <a:endParaRPr lang="zh-TW" sz="28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844990" y="1369"/>
        <a:ext cx="1389685" cy="926457"/>
      </dsp:txXfrm>
    </dsp:sp>
    <dsp:sp modelId="{A1899C9E-05CD-47E9-B82B-2F55398C4773}">
      <dsp:nvSpPr>
        <dsp:cNvPr id="0" name=""/>
        <dsp:cNvSpPr/>
      </dsp:nvSpPr>
      <dsp:spPr>
        <a:xfrm>
          <a:off x="3436300" y="983757"/>
          <a:ext cx="926457" cy="92645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latin typeface="文鼎特圓" panose="020B0609010101010101" pitchFamily="49" charset="-120"/>
              <a:ea typeface="文鼎特圓" panose="020B0609010101010101" pitchFamily="49" charset="-120"/>
            </a:rPr>
            <a:t>倒</a:t>
          </a:r>
          <a:endParaRPr lang="zh-TW" sz="40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571976" y="1119433"/>
        <a:ext cx="655105" cy="655105"/>
      </dsp:txXfrm>
    </dsp:sp>
    <dsp:sp modelId="{F9F220F2-5E2D-49DC-8046-AF23209441CA}">
      <dsp:nvSpPr>
        <dsp:cNvPr id="0" name=""/>
        <dsp:cNvSpPr/>
      </dsp:nvSpPr>
      <dsp:spPr>
        <a:xfrm>
          <a:off x="4455403" y="983757"/>
          <a:ext cx="1389685" cy="9264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倒掉積水</a:t>
          </a:r>
          <a:endParaRPr lang="zh-TW" sz="28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4455403" y="983757"/>
        <a:ext cx="1389685" cy="926457"/>
      </dsp:txXfrm>
    </dsp:sp>
    <dsp:sp modelId="{B90103CF-7840-4BA5-A7D0-BAAAB1FAC66C}">
      <dsp:nvSpPr>
        <dsp:cNvPr id="0" name=""/>
        <dsp:cNvSpPr/>
      </dsp:nvSpPr>
      <dsp:spPr>
        <a:xfrm>
          <a:off x="3579985" y="2230709"/>
          <a:ext cx="926457" cy="92645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sz="40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715661" y="2366385"/>
        <a:ext cx="655105" cy="655105"/>
      </dsp:txXfrm>
    </dsp:sp>
    <dsp:sp modelId="{63EA0ACF-33A1-4292-9B95-6E7FA1C76ABA}">
      <dsp:nvSpPr>
        <dsp:cNvPr id="0" name=""/>
        <dsp:cNvSpPr/>
      </dsp:nvSpPr>
      <dsp:spPr>
        <a:xfrm>
          <a:off x="4599087" y="2230709"/>
          <a:ext cx="1389685" cy="9264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28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599087" y="2230709"/>
        <a:ext cx="1389685" cy="926457"/>
      </dsp:txXfrm>
    </dsp:sp>
    <dsp:sp modelId="{BFE10940-5138-43CC-9889-768175EF6A37}">
      <dsp:nvSpPr>
        <dsp:cNvPr id="0" name=""/>
        <dsp:cNvSpPr/>
      </dsp:nvSpPr>
      <dsp:spPr>
        <a:xfrm>
          <a:off x="2825888" y="3265350"/>
          <a:ext cx="926457" cy="92645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smtClean="0"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sz="40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961564" y="3401026"/>
        <a:ext cx="655105" cy="655105"/>
      </dsp:txXfrm>
    </dsp:sp>
    <dsp:sp modelId="{06171BC5-062D-4AF0-8EF6-2BD4F5784196}">
      <dsp:nvSpPr>
        <dsp:cNvPr id="0" name=""/>
        <dsp:cNvSpPr/>
      </dsp:nvSpPr>
      <dsp:spPr>
        <a:xfrm>
          <a:off x="3844990" y="3265350"/>
          <a:ext cx="1389685" cy="92645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刷除蟲卵</a:t>
          </a:r>
          <a:endParaRPr lang="zh-TW" sz="28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844990" y="3265350"/>
        <a:ext cx="1389685" cy="926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369666" y="2955445"/>
            <a:ext cx="4095524" cy="3549858"/>
          </a:xfrm>
          <a:prstGeom prst="noSmoking">
            <a:avLst>
              <a:gd name="adj" fmla="val 701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6368" l="3112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790" y="4173832"/>
            <a:ext cx="2376801" cy="196621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946" b="96368" l="3112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800">
            <a:off x="4703529" y="4028154"/>
            <a:ext cx="1722581" cy="168666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946" b="96368" l="3112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674">
            <a:off x="3957190" y="2911511"/>
            <a:ext cx="1707414" cy="141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66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FF66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-</a:t>
            </a:r>
            <a:r>
              <a:rPr lang="zh-TW" altLang="en-US" sz="3000" dirty="0">
                <a:solidFill>
                  <a:srgbClr val="FF66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FF66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！</a:t>
            </a:r>
            <a:endParaRPr lang="zh-TW" altLang="en-US" sz="3000" dirty="0">
              <a:solidFill>
                <a:srgbClr val="FF6600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215634516"/>
              </p:ext>
            </p:extLst>
          </p:nvPr>
        </p:nvGraphicFramePr>
        <p:xfrm>
          <a:off x="1515912" y="1619793"/>
          <a:ext cx="7458271" cy="4193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31429" y="4859383"/>
            <a:ext cx="2351314" cy="123236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衛福部疾</a:t>
            </a:r>
            <a:r>
              <a:rPr lang="zh-TW" alt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管</a:t>
            </a:r>
            <a:r>
              <a:rPr lang="zh-TW" altLang="en-US" sz="240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署</a:t>
            </a:r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文鼎中楷</vt:lpstr>
      <vt:lpstr>文鼎俏黑體P</vt:lpstr>
      <vt:lpstr>文鼎特圓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2019-10-21T03:10:54Z</dcterms:modified>
</cp:coreProperties>
</file>