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6699"/>
    <a:srgbClr val="FF33CC"/>
    <a:srgbClr val="FF99CC"/>
    <a:srgbClr val="FF9900"/>
    <a:srgbClr val="FF0066"/>
    <a:srgbClr val="9999FF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0C3516-BB96-4731-B9DD-38B596B021A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2D371A7-D011-47A3-89C9-BDBAFC1B1F8C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9033774-E0FE-41CE-B1E4-6836C2922D3D}" type="parTrans" cxnId="{5082FBBD-2963-44A1-BBA5-6023312B8240}">
      <dgm:prSet/>
      <dgm:spPr/>
      <dgm:t>
        <a:bodyPr/>
        <a:lstStyle/>
        <a:p>
          <a:endParaRPr lang="zh-TW" altLang="en-US"/>
        </a:p>
      </dgm:t>
    </dgm:pt>
    <dgm:pt modelId="{0B018A58-540F-4C59-8D76-8D03BB6FBC7E}" type="sibTrans" cxnId="{5082FBBD-2963-44A1-BBA5-6023312B8240}">
      <dgm:prSet/>
      <dgm:spPr/>
      <dgm:t>
        <a:bodyPr/>
        <a:lstStyle/>
        <a:p>
          <a:endParaRPr lang="zh-TW" altLang="en-US"/>
        </a:p>
      </dgm:t>
    </dgm:pt>
    <dgm:pt modelId="{6EEE4938-DC2F-4F63-9CEC-7ECC1911D2A4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4F335E71-4494-4E5A-9844-1ECB14C5C878}" type="parTrans" cxnId="{D6F3A683-B33F-4533-8D70-CAE83982E796}">
      <dgm:prSet/>
      <dgm:spPr/>
      <dgm:t>
        <a:bodyPr/>
        <a:lstStyle/>
        <a:p>
          <a:endParaRPr lang="zh-TW" altLang="en-US"/>
        </a:p>
      </dgm:t>
    </dgm:pt>
    <dgm:pt modelId="{15E8484D-2D98-48FE-9472-60A853B512BE}" type="sibTrans" cxnId="{D6F3A683-B33F-4533-8D70-CAE83982E796}">
      <dgm:prSet/>
      <dgm:spPr/>
      <dgm:t>
        <a:bodyPr/>
        <a:lstStyle/>
        <a:p>
          <a:endParaRPr lang="zh-TW" altLang="en-US"/>
        </a:p>
      </dgm:t>
    </dgm:pt>
    <dgm:pt modelId="{1B263D36-1AE6-4D22-9742-0C53CA89EC6E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E0A8A63C-9DA1-41D2-AE0F-4AF532A577DC}" type="parTrans" cxnId="{A0DD4E2E-7040-440A-9D97-23C19448527F}">
      <dgm:prSet/>
      <dgm:spPr/>
      <dgm:t>
        <a:bodyPr/>
        <a:lstStyle/>
        <a:p>
          <a:endParaRPr lang="zh-TW" altLang="en-US"/>
        </a:p>
      </dgm:t>
    </dgm:pt>
    <dgm:pt modelId="{40A89C5E-08F6-4AED-999B-8512B68E4457}" type="sibTrans" cxnId="{A0DD4E2E-7040-440A-9D97-23C19448527F}">
      <dgm:prSet/>
      <dgm:spPr/>
      <dgm:t>
        <a:bodyPr/>
        <a:lstStyle/>
        <a:p>
          <a:endParaRPr lang="zh-TW" altLang="en-US"/>
        </a:p>
      </dgm:t>
    </dgm:pt>
    <dgm:pt modelId="{E84FEA66-4209-4D19-B897-DD13CA936B4D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50A9A8F-ADB7-485A-963B-9309DAFFB36C}" type="parTrans" cxnId="{00B689D0-89DD-4CFB-8830-2C39B20B6484}">
      <dgm:prSet/>
      <dgm:spPr/>
      <dgm:t>
        <a:bodyPr/>
        <a:lstStyle/>
        <a:p>
          <a:endParaRPr lang="zh-TW" altLang="en-US"/>
        </a:p>
      </dgm:t>
    </dgm:pt>
    <dgm:pt modelId="{3E1290FF-2582-40A6-A2FD-FA002E99939A}" type="sibTrans" cxnId="{00B689D0-89DD-4CFB-8830-2C39B20B6484}">
      <dgm:prSet/>
      <dgm:spPr/>
      <dgm:t>
        <a:bodyPr/>
        <a:lstStyle/>
        <a:p>
          <a:endParaRPr lang="zh-TW" altLang="en-US"/>
        </a:p>
      </dgm:t>
    </dgm:pt>
    <dgm:pt modelId="{81446FB9-E873-4ED5-BB1B-9D360B7D51FF}">
      <dgm:prSet/>
      <dgm:spPr>
        <a:solidFill>
          <a:srgbClr val="00B0F0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6B8BB86-AB0F-4783-BB9A-1F5986C8C2F7}" type="parTrans" cxnId="{8C8892E2-EEE1-4C13-A736-0A8232E33970}">
      <dgm:prSet/>
      <dgm:spPr/>
      <dgm:t>
        <a:bodyPr/>
        <a:lstStyle/>
        <a:p>
          <a:endParaRPr lang="zh-TW" altLang="en-US"/>
        </a:p>
      </dgm:t>
    </dgm:pt>
    <dgm:pt modelId="{A95B49C6-828D-4CDC-BB57-6D1412BEA700}" type="sibTrans" cxnId="{8C8892E2-EEE1-4C13-A736-0A8232E33970}">
      <dgm:prSet/>
      <dgm:spPr/>
      <dgm:t>
        <a:bodyPr/>
        <a:lstStyle/>
        <a:p>
          <a:endParaRPr lang="zh-TW" altLang="en-US"/>
        </a:p>
      </dgm:t>
    </dgm:pt>
    <dgm:pt modelId="{2C51D29A-2D59-4445-8AFF-4238004B0B4F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8EA8694C-D683-47B4-9660-DC3D6E6E3424}" type="parTrans" cxnId="{CE1E20DC-F674-4DB8-8411-908FE8079897}">
      <dgm:prSet/>
      <dgm:spPr/>
      <dgm:t>
        <a:bodyPr/>
        <a:lstStyle/>
        <a:p>
          <a:endParaRPr lang="zh-TW" altLang="en-US"/>
        </a:p>
      </dgm:t>
    </dgm:pt>
    <dgm:pt modelId="{A9EB5B2B-9BD1-406D-9AB8-CC8482D07F28}" type="sibTrans" cxnId="{CE1E20DC-F674-4DB8-8411-908FE8079897}">
      <dgm:prSet/>
      <dgm:spPr/>
      <dgm:t>
        <a:bodyPr/>
        <a:lstStyle/>
        <a:p>
          <a:endParaRPr lang="zh-TW" altLang="en-US"/>
        </a:p>
      </dgm:t>
    </dgm:pt>
    <dgm:pt modelId="{1C096FE4-7D3E-4AC6-B69B-73406CB9365E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3CF59CF8-793D-4F2D-8960-CA1A9FF0E220}" type="parTrans" cxnId="{15C68D8E-C004-4DCF-B94A-3C3490DDD84C}">
      <dgm:prSet/>
      <dgm:spPr/>
      <dgm:t>
        <a:bodyPr/>
        <a:lstStyle/>
        <a:p>
          <a:endParaRPr lang="zh-TW" altLang="en-US"/>
        </a:p>
      </dgm:t>
    </dgm:pt>
    <dgm:pt modelId="{09E6B852-47A4-4E4D-A4B2-082CD6BE75CA}" type="sibTrans" cxnId="{15C68D8E-C004-4DCF-B94A-3C3490DDD84C}">
      <dgm:prSet/>
      <dgm:spPr/>
      <dgm:t>
        <a:bodyPr/>
        <a:lstStyle/>
        <a:p>
          <a:endParaRPr lang="zh-TW" altLang="en-US"/>
        </a:p>
      </dgm:t>
    </dgm:pt>
    <dgm:pt modelId="{20817A7F-6778-4681-9712-13881764DBF7}">
      <dgm:prSet/>
      <dgm:spPr/>
      <dgm:t>
        <a:bodyPr/>
        <a:lstStyle/>
        <a:p>
          <a:pPr rtl="0"/>
          <a:r>
            <a:rPr lang="zh-TW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00E86E38-C5AE-4A84-8761-B67FE977F07D}" type="parTrans" cxnId="{399B7473-1623-4039-AED7-76710D4B0C9F}">
      <dgm:prSet/>
      <dgm:spPr/>
      <dgm:t>
        <a:bodyPr/>
        <a:lstStyle/>
        <a:p>
          <a:endParaRPr lang="zh-TW" altLang="en-US"/>
        </a:p>
      </dgm:t>
    </dgm:pt>
    <dgm:pt modelId="{CDAF3F61-AD2A-4BAF-95A9-B8348A0BDAD4}" type="sibTrans" cxnId="{399B7473-1623-4039-AED7-76710D4B0C9F}">
      <dgm:prSet/>
      <dgm:spPr/>
      <dgm:t>
        <a:bodyPr/>
        <a:lstStyle/>
        <a:p>
          <a:endParaRPr lang="zh-TW" altLang="en-US"/>
        </a:p>
      </dgm:t>
    </dgm:pt>
    <dgm:pt modelId="{D9C4758E-E369-440A-9438-961F875609D8}" type="pres">
      <dgm:prSet presAssocID="{8E0C3516-BB96-4731-B9DD-38B596B021A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129DD23-8B6A-4803-A0B7-5DE8335FF10A}" type="pres">
      <dgm:prSet presAssocID="{8E0C3516-BB96-4731-B9DD-38B596B021A8}" presName="cycle" presStyleCnt="0"/>
      <dgm:spPr/>
    </dgm:pt>
    <dgm:pt modelId="{D94707C1-E17B-4D23-AD2A-EEFB5BAE70AB}" type="pres">
      <dgm:prSet presAssocID="{8E0C3516-BB96-4731-B9DD-38B596B021A8}" presName="centerShape" presStyleCnt="0"/>
      <dgm:spPr/>
    </dgm:pt>
    <dgm:pt modelId="{0447DA1B-5E73-4C08-8886-64A3295A4515}" type="pres">
      <dgm:prSet presAssocID="{8E0C3516-BB96-4731-B9DD-38B596B021A8}" presName="connSite" presStyleLbl="node1" presStyleIdx="0" presStyleCnt="5"/>
      <dgm:spPr/>
    </dgm:pt>
    <dgm:pt modelId="{BC952673-3400-4F57-A56D-73E492890D41}" type="pres">
      <dgm:prSet presAssocID="{8E0C3516-BB96-4731-B9DD-38B596B021A8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D9C41FA-72F7-475F-901F-E049A25A3955}" type="pres">
      <dgm:prSet presAssocID="{89033774-E0FE-41CE-B1E4-6836C2922D3D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743BC01D-5575-4F82-94B7-A9FBD4D9D670}" type="pres">
      <dgm:prSet presAssocID="{82D371A7-D011-47A3-89C9-BDBAFC1B1F8C}" presName="node" presStyleCnt="0"/>
      <dgm:spPr/>
    </dgm:pt>
    <dgm:pt modelId="{1C3B6826-DC16-42E2-B1E3-E4AD9606F306}" type="pres">
      <dgm:prSet presAssocID="{82D371A7-D011-47A3-89C9-BDBAFC1B1F8C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36118E-E684-4D43-B2A9-9713CD2B93CF}" type="pres">
      <dgm:prSet presAssocID="{82D371A7-D011-47A3-89C9-BDBAFC1B1F8C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7EEBA5-F25D-492F-867C-9CF2FA5DF919}" type="pres">
      <dgm:prSet presAssocID="{E0A8A63C-9DA1-41D2-AE0F-4AF532A577DC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DD68CE4-F908-4598-AEA1-0E4943B56F94}" type="pres">
      <dgm:prSet presAssocID="{1B263D36-1AE6-4D22-9742-0C53CA89EC6E}" presName="node" presStyleCnt="0"/>
      <dgm:spPr/>
    </dgm:pt>
    <dgm:pt modelId="{C29DB582-3218-4312-BAC3-A6BE3C8F0EEA}" type="pres">
      <dgm:prSet presAssocID="{1B263D36-1AE6-4D22-9742-0C53CA89EC6E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B69649-3B53-429F-990F-2EE09CDFF584}" type="pres">
      <dgm:prSet presAssocID="{1B263D36-1AE6-4D22-9742-0C53CA89EC6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0FC481-F115-4BFD-87D3-5B38BD011D8C}" type="pres">
      <dgm:prSet presAssocID="{D6B8BB86-AB0F-4783-BB9A-1F5986C8C2F7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A4739A0C-2DE8-4A78-BD60-CC5EE88E830D}" type="pres">
      <dgm:prSet presAssocID="{81446FB9-E873-4ED5-BB1B-9D360B7D51FF}" presName="node" presStyleCnt="0"/>
      <dgm:spPr/>
    </dgm:pt>
    <dgm:pt modelId="{6CB7828A-0D5C-4B20-B0A3-02139693AE23}" type="pres">
      <dgm:prSet presAssocID="{81446FB9-E873-4ED5-BB1B-9D360B7D51F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7A8BC4-C009-477A-A5E1-424D256E0E4D}" type="pres">
      <dgm:prSet presAssocID="{81446FB9-E873-4ED5-BB1B-9D360B7D51F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B9B120-FE3C-414A-BD7B-4B1306B712AE}" type="pres">
      <dgm:prSet presAssocID="{3CF59CF8-793D-4F2D-8960-CA1A9FF0E22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B157EF8-4C38-4D42-89BC-FE84C2A8CE19}" type="pres">
      <dgm:prSet presAssocID="{1C096FE4-7D3E-4AC6-B69B-73406CB9365E}" presName="node" presStyleCnt="0"/>
      <dgm:spPr/>
    </dgm:pt>
    <dgm:pt modelId="{A61152F1-6CAD-41F2-8046-5447678D74CF}" type="pres">
      <dgm:prSet presAssocID="{1C096FE4-7D3E-4AC6-B69B-73406CB9365E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94F4AE-A50F-43A3-A779-52181959EBFB}" type="pres">
      <dgm:prSet presAssocID="{1C096FE4-7D3E-4AC6-B69B-73406CB9365E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B29000A-125C-4922-9B5F-210CA66C9B05}" type="presOf" srcId="{E0A8A63C-9DA1-41D2-AE0F-4AF532A577DC}" destId="{877EEBA5-F25D-492F-867C-9CF2FA5DF919}" srcOrd="0" destOrd="0" presId="urn:microsoft.com/office/officeart/2005/8/layout/radial2"/>
    <dgm:cxn modelId="{8C8892E2-EEE1-4C13-A736-0A8232E33970}" srcId="{8E0C3516-BB96-4731-B9DD-38B596B021A8}" destId="{81446FB9-E873-4ED5-BB1B-9D360B7D51FF}" srcOrd="2" destOrd="0" parTransId="{D6B8BB86-AB0F-4783-BB9A-1F5986C8C2F7}" sibTransId="{A95B49C6-828D-4CDC-BB57-6D1412BEA700}"/>
    <dgm:cxn modelId="{CE1E20DC-F674-4DB8-8411-908FE8079897}" srcId="{81446FB9-E873-4ED5-BB1B-9D360B7D51FF}" destId="{2C51D29A-2D59-4445-8AFF-4238004B0B4F}" srcOrd="0" destOrd="0" parTransId="{8EA8694C-D683-47B4-9660-DC3D6E6E3424}" sibTransId="{A9EB5B2B-9BD1-406D-9AB8-CC8482D07F28}"/>
    <dgm:cxn modelId="{399B7473-1623-4039-AED7-76710D4B0C9F}" srcId="{1C096FE4-7D3E-4AC6-B69B-73406CB9365E}" destId="{20817A7F-6778-4681-9712-13881764DBF7}" srcOrd="0" destOrd="0" parTransId="{00E86E38-C5AE-4A84-8761-B67FE977F07D}" sibTransId="{CDAF3F61-AD2A-4BAF-95A9-B8348A0BDAD4}"/>
    <dgm:cxn modelId="{D6F3A683-B33F-4533-8D70-CAE83982E796}" srcId="{82D371A7-D011-47A3-89C9-BDBAFC1B1F8C}" destId="{6EEE4938-DC2F-4F63-9CEC-7ECC1911D2A4}" srcOrd="0" destOrd="0" parTransId="{4F335E71-4494-4E5A-9844-1ECB14C5C878}" sibTransId="{15E8484D-2D98-48FE-9472-60A853B512BE}"/>
    <dgm:cxn modelId="{C5044D2D-E158-4C64-A3C5-6EF527E6F47E}" type="presOf" srcId="{1C096FE4-7D3E-4AC6-B69B-73406CB9365E}" destId="{A61152F1-6CAD-41F2-8046-5447678D74CF}" srcOrd="0" destOrd="0" presId="urn:microsoft.com/office/officeart/2005/8/layout/radial2"/>
    <dgm:cxn modelId="{A0DD4E2E-7040-440A-9D97-23C19448527F}" srcId="{8E0C3516-BB96-4731-B9DD-38B596B021A8}" destId="{1B263D36-1AE6-4D22-9742-0C53CA89EC6E}" srcOrd="1" destOrd="0" parTransId="{E0A8A63C-9DA1-41D2-AE0F-4AF532A577DC}" sibTransId="{40A89C5E-08F6-4AED-999B-8512B68E4457}"/>
    <dgm:cxn modelId="{15C68D8E-C004-4DCF-B94A-3C3490DDD84C}" srcId="{8E0C3516-BB96-4731-B9DD-38B596B021A8}" destId="{1C096FE4-7D3E-4AC6-B69B-73406CB9365E}" srcOrd="3" destOrd="0" parTransId="{3CF59CF8-793D-4F2D-8960-CA1A9FF0E220}" sibTransId="{09E6B852-47A4-4E4D-A4B2-082CD6BE75CA}"/>
    <dgm:cxn modelId="{AAA16FB1-9900-499F-8424-BA265F128A6C}" type="presOf" srcId="{6EEE4938-DC2F-4F63-9CEC-7ECC1911D2A4}" destId="{D936118E-E684-4D43-B2A9-9713CD2B93CF}" srcOrd="0" destOrd="0" presId="urn:microsoft.com/office/officeart/2005/8/layout/radial2"/>
    <dgm:cxn modelId="{5A940ACC-2FB0-40C7-A9B7-12CBCB6147DB}" type="presOf" srcId="{E84FEA66-4209-4D19-B897-DD13CA936B4D}" destId="{6BB69649-3B53-429F-990F-2EE09CDFF584}" srcOrd="0" destOrd="0" presId="urn:microsoft.com/office/officeart/2005/8/layout/radial2"/>
    <dgm:cxn modelId="{00B689D0-89DD-4CFB-8830-2C39B20B6484}" srcId="{1B263D36-1AE6-4D22-9742-0C53CA89EC6E}" destId="{E84FEA66-4209-4D19-B897-DD13CA936B4D}" srcOrd="0" destOrd="0" parTransId="{150A9A8F-ADB7-485A-963B-9309DAFFB36C}" sibTransId="{3E1290FF-2582-40A6-A2FD-FA002E99939A}"/>
    <dgm:cxn modelId="{6D229366-24E2-47EB-B2D7-8B5FB8189D2E}" type="presOf" srcId="{81446FB9-E873-4ED5-BB1B-9D360B7D51FF}" destId="{6CB7828A-0D5C-4B20-B0A3-02139693AE23}" srcOrd="0" destOrd="0" presId="urn:microsoft.com/office/officeart/2005/8/layout/radial2"/>
    <dgm:cxn modelId="{072D7686-AA1B-4BD2-AAA8-C0AE51D10DE9}" type="presOf" srcId="{20817A7F-6778-4681-9712-13881764DBF7}" destId="{3D94F4AE-A50F-43A3-A779-52181959EBFB}" srcOrd="0" destOrd="0" presId="urn:microsoft.com/office/officeart/2005/8/layout/radial2"/>
    <dgm:cxn modelId="{AA24256E-3497-46D3-BD16-96A4AD06A9BC}" type="presOf" srcId="{1B263D36-1AE6-4D22-9742-0C53CA89EC6E}" destId="{C29DB582-3218-4312-BAC3-A6BE3C8F0EEA}" srcOrd="0" destOrd="0" presId="urn:microsoft.com/office/officeart/2005/8/layout/radial2"/>
    <dgm:cxn modelId="{8AC5ABA7-B237-41D9-9A43-D1E1C4CAD6F7}" type="presOf" srcId="{8E0C3516-BB96-4731-B9DD-38B596B021A8}" destId="{D9C4758E-E369-440A-9438-961F875609D8}" srcOrd="0" destOrd="0" presId="urn:microsoft.com/office/officeart/2005/8/layout/radial2"/>
    <dgm:cxn modelId="{B7D75169-C594-4AFB-813A-0F1D87AC758F}" type="presOf" srcId="{89033774-E0FE-41CE-B1E4-6836C2922D3D}" destId="{8D9C41FA-72F7-475F-901F-E049A25A3955}" srcOrd="0" destOrd="0" presId="urn:microsoft.com/office/officeart/2005/8/layout/radial2"/>
    <dgm:cxn modelId="{46154CB7-9090-4CCD-82BC-2855A884E95B}" type="presOf" srcId="{D6B8BB86-AB0F-4783-BB9A-1F5986C8C2F7}" destId="{F30FC481-F115-4BFD-87D3-5B38BD011D8C}" srcOrd="0" destOrd="0" presId="urn:microsoft.com/office/officeart/2005/8/layout/radial2"/>
    <dgm:cxn modelId="{6544C869-50D9-4230-8BAA-B59FE91FD039}" type="presOf" srcId="{82D371A7-D011-47A3-89C9-BDBAFC1B1F8C}" destId="{1C3B6826-DC16-42E2-B1E3-E4AD9606F306}" srcOrd="0" destOrd="0" presId="urn:microsoft.com/office/officeart/2005/8/layout/radial2"/>
    <dgm:cxn modelId="{26C49547-FDF1-444F-B188-B862D3E521B3}" type="presOf" srcId="{2C51D29A-2D59-4445-8AFF-4238004B0B4F}" destId="{AC7A8BC4-C009-477A-A5E1-424D256E0E4D}" srcOrd="0" destOrd="0" presId="urn:microsoft.com/office/officeart/2005/8/layout/radial2"/>
    <dgm:cxn modelId="{5082FBBD-2963-44A1-BBA5-6023312B8240}" srcId="{8E0C3516-BB96-4731-B9DD-38B596B021A8}" destId="{82D371A7-D011-47A3-89C9-BDBAFC1B1F8C}" srcOrd="0" destOrd="0" parTransId="{89033774-E0FE-41CE-B1E4-6836C2922D3D}" sibTransId="{0B018A58-540F-4C59-8D76-8D03BB6FBC7E}"/>
    <dgm:cxn modelId="{EB2371F4-8DF1-43B9-BD0B-2BD32F7B0D37}" type="presOf" srcId="{3CF59CF8-793D-4F2D-8960-CA1A9FF0E220}" destId="{A8B9B120-FE3C-414A-BD7B-4B1306B712AE}" srcOrd="0" destOrd="0" presId="urn:microsoft.com/office/officeart/2005/8/layout/radial2"/>
    <dgm:cxn modelId="{F0A15B3A-260F-485B-B6B8-7702743BD636}" type="presParOf" srcId="{D9C4758E-E369-440A-9438-961F875609D8}" destId="{4129DD23-8B6A-4803-A0B7-5DE8335FF10A}" srcOrd="0" destOrd="0" presId="urn:microsoft.com/office/officeart/2005/8/layout/radial2"/>
    <dgm:cxn modelId="{83414BFE-7AA7-4DDB-B790-EB68048AC7DC}" type="presParOf" srcId="{4129DD23-8B6A-4803-A0B7-5DE8335FF10A}" destId="{D94707C1-E17B-4D23-AD2A-EEFB5BAE70AB}" srcOrd="0" destOrd="0" presId="urn:microsoft.com/office/officeart/2005/8/layout/radial2"/>
    <dgm:cxn modelId="{9CB06F52-235B-4DF4-B7F1-16DB1AE311D1}" type="presParOf" srcId="{D94707C1-E17B-4D23-AD2A-EEFB5BAE70AB}" destId="{0447DA1B-5E73-4C08-8886-64A3295A4515}" srcOrd="0" destOrd="0" presId="urn:microsoft.com/office/officeart/2005/8/layout/radial2"/>
    <dgm:cxn modelId="{A36D9DC0-D97A-4B5D-A15A-B52AD716436D}" type="presParOf" srcId="{D94707C1-E17B-4D23-AD2A-EEFB5BAE70AB}" destId="{BC952673-3400-4F57-A56D-73E492890D41}" srcOrd="1" destOrd="0" presId="urn:microsoft.com/office/officeart/2005/8/layout/radial2"/>
    <dgm:cxn modelId="{82A196DC-1DDF-45A2-8933-8898E69165E0}" type="presParOf" srcId="{4129DD23-8B6A-4803-A0B7-5DE8335FF10A}" destId="{8D9C41FA-72F7-475F-901F-E049A25A3955}" srcOrd="1" destOrd="0" presId="urn:microsoft.com/office/officeart/2005/8/layout/radial2"/>
    <dgm:cxn modelId="{64400A18-383C-48D7-A00B-9958F7B58CEF}" type="presParOf" srcId="{4129DD23-8B6A-4803-A0B7-5DE8335FF10A}" destId="{743BC01D-5575-4F82-94B7-A9FBD4D9D670}" srcOrd="2" destOrd="0" presId="urn:microsoft.com/office/officeart/2005/8/layout/radial2"/>
    <dgm:cxn modelId="{5A29FF9C-B78B-4150-A233-9B3A187AE6A0}" type="presParOf" srcId="{743BC01D-5575-4F82-94B7-A9FBD4D9D670}" destId="{1C3B6826-DC16-42E2-B1E3-E4AD9606F306}" srcOrd="0" destOrd="0" presId="urn:microsoft.com/office/officeart/2005/8/layout/radial2"/>
    <dgm:cxn modelId="{458D7F08-A0E8-4D35-9B62-8605C8188B01}" type="presParOf" srcId="{743BC01D-5575-4F82-94B7-A9FBD4D9D670}" destId="{D936118E-E684-4D43-B2A9-9713CD2B93CF}" srcOrd="1" destOrd="0" presId="urn:microsoft.com/office/officeart/2005/8/layout/radial2"/>
    <dgm:cxn modelId="{36614F42-4D26-477D-A737-04F0D5D93119}" type="presParOf" srcId="{4129DD23-8B6A-4803-A0B7-5DE8335FF10A}" destId="{877EEBA5-F25D-492F-867C-9CF2FA5DF919}" srcOrd="3" destOrd="0" presId="urn:microsoft.com/office/officeart/2005/8/layout/radial2"/>
    <dgm:cxn modelId="{DC659A3F-E081-4CCE-9E38-03E2E233B02F}" type="presParOf" srcId="{4129DD23-8B6A-4803-A0B7-5DE8335FF10A}" destId="{9DD68CE4-F908-4598-AEA1-0E4943B56F94}" srcOrd="4" destOrd="0" presId="urn:microsoft.com/office/officeart/2005/8/layout/radial2"/>
    <dgm:cxn modelId="{ACBC98ED-1A12-4936-9525-0ED989342D6C}" type="presParOf" srcId="{9DD68CE4-F908-4598-AEA1-0E4943B56F94}" destId="{C29DB582-3218-4312-BAC3-A6BE3C8F0EEA}" srcOrd="0" destOrd="0" presId="urn:microsoft.com/office/officeart/2005/8/layout/radial2"/>
    <dgm:cxn modelId="{633C2FE7-9EBD-448C-9D82-B9197FEFE67E}" type="presParOf" srcId="{9DD68CE4-F908-4598-AEA1-0E4943B56F94}" destId="{6BB69649-3B53-429F-990F-2EE09CDFF584}" srcOrd="1" destOrd="0" presId="urn:microsoft.com/office/officeart/2005/8/layout/radial2"/>
    <dgm:cxn modelId="{A0E43E20-52FD-4BB4-B057-61D49F2A472C}" type="presParOf" srcId="{4129DD23-8B6A-4803-A0B7-5DE8335FF10A}" destId="{F30FC481-F115-4BFD-87D3-5B38BD011D8C}" srcOrd="5" destOrd="0" presId="urn:microsoft.com/office/officeart/2005/8/layout/radial2"/>
    <dgm:cxn modelId="{343EC0B1-2562-4DBB-9DEE-D7847C50ABA9}" type="presParOf" srcId="{4129DD23-8B6A-4803-A0B7-5DE8335FF10A}" destId="{A4739A0C-2DE8-4A78-BD60-CC5EE88E830D}" srcOrd="6" destOrd="0" presId="urn:microsoft.com/office/officeart/2005/8/layout/radial2"/>
    <dgm:cxn modelId="{D82F2362-6D63-4929-8380-B394E1F1D299}" type="presParOf" srcId="{A4739A0C-2DE8-4A78-BD60-CC5EE88E830D}" destId="{6CB7828A-0D5C-4B20-B0A3-02139693AE23}" srcOrd="0" destOrd="0" presId="urn:microsoft.com/office/officeart/2005/8/layout/radial2"/>
    <dgm:cxn modelId="{E174D976-99E7-42BD-8240-F99E2D42738C}" type="presParOf" srcId="{A4739A0C-2DE8-4A78-BD60-CC5EE88E830D}" destId="{AC7A8BC4-C009-477A-A5E1-424D256E0E4D}" srcOrd="1" destOrd="0" presId="urn:microsoft.com/office/officeart/2005/8/layout/radial2"/>
    <dgm:cxn modelId="{C5884283-308B-4443-8A85-5C7E1985803F}" type="presParOf" srcId="{4129DD23-8B6A-4803-A0B7-5DE8335FF10A}" destId="{A8B9B120-FE3C-414A-BD7B-4B1306B712AE}" srcOrd="7" destOrd="0" presId="urn:microsoft.com/office/officeart/2005/8/layout/radial2"/>
    <dgm:cxn modelId="{D2E6696C-AC8A-4B9B-89DD-88A8B02A4490}" type="presParOf" srcId="{4129DD23-8B6A-4803-A0B7-5DE8335FF10A}" destId="{EB157EF8-4C38-4D42-89BC-FE84C2A8CE19}" srcOrd="8" destOrd="0" presId="urn:microsoft.com/office/officeart/2005/8/layout/radial2"/>
    <dgm:cxn modelId="{AC77B694-ED14-4CF9-B5DB-41EE86A6CADF}" type="presParOf" srcId="{EB157EF8-4C38-4D42-89BC-FE84C2A8CE19}" destId="{A61152F1-6CAD-41F2-8046-5447678D74CF}" srcOrd="0" destOrd="0" presId="urn:microsoft.com/office/officeart/2005/8/layout/radial2"/>
    <dgm:cxn modelId="{CDB9110B-7EB8-455D-AB21-D4605546C0CE}" type="presParOf" srcId="{EB157EF8-4C38-4D42-89BC-FE84C2A8CE19}" destId="{3D94F4AE-A50F-43A3-A779-52181959EBF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B9B120-FE3C-414A-BD7B-4B1306B712AE}">
      <dsp:nvSpPr>
        <dsp:cNvPr id="0" name=""/>
        <dsp:cNvSpPr/>
      </dsp:nvSpPr>
      <dsp:spPr>
        <a:xfrm rot="3681988">
          <a:off x="1983379" y="3123980"/>
          <a:ext cx="824229" cy="44560"/>
        </a:xfrm>
        <a:custGeom>
          <a:avLst/>
          <a:gdLst/>
          <a:ahLst/>
          <a:cxnLst/>
          <a:rect l="0" t="0" r="0" b="0"/>
          <a:pathLst>
            <a:path>
              <a:moveTo>
                <a:pt x="0" y="22280"/>
              </a:moveTo>
              <a:lnTo>
                <a:pt x="824229" y="222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0FC481-F115-4BFD-87D3-5B38BD011D8C}">
      <dsp:nvSpPr>
        <dsp:cNvPr id="0" name=""/>
        <dsp:cNvSpPr/>
      </dsp:nvSpPr>
      <dsp:spPr>
        <a:xfrm rot="1312061">
          <a:off x="2435764" y="2530604"/>
          <a:ext cx="589626" cy="44560"/>
        </a:xfrm>
        <a:custGeom>
          <a:avLst/>
          <a:gdLst/>
          <a:ahLst/>
          <a:cxnLst/>
          <a:rect l="0" t="0" r="0" b="0"/>
          <a:pathLst>
            <a:path>
              <a:moveTo>
                <a:pt x="0" y="22280"/>
              </a:moveTo>
              <a:lnTo>
                <a:pt x="589626" y="222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7EEBA5-F25D-492F-867C-9CF2FA5DF919}">
      <dsp:nvSpPr>
        <dsp:cNvPr id="0" name=""/>
        <dsp:cNvSpPr/>
      </dsp:nvSpPr>
      <dsp:spPr>
        <a:xfrm rot="20287939">
          <a:off x="2435764" y="1853143"/>
          <a:ext cx="589626" cy="44560"/>
        </a:xfrm>
        <a:custGeom>
          <a:avLst/>
          <a:gdLst/>
          <a:ahLst/>
          <a:cxnLst/>
          <a:rect l="0" t="0" r="0" b="0"/>
          <a:pathLst>
            <a:path>
              <a:moveTo>
                <a:pt x="0" y="22280"/>
              </a:moveTo>
              <a:lnTo>
                <a:pt x="589626" y="222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9C41FA-72F7-475F-901F-E049A25A3955}">
      <dsp:nvSpPr>
        <dsp:cNvPr id="0" name=""/>
        <dsp:cNvSpPr/>
      </dsp:nvSpPr>
      <dsp:spPr>
        <a:xfrm rot="17918012">
          <a:off x="1983379" y="1259767"/>
          <a:ext cx="824229" cy="44560"/>
        </a:xfrm>
        <a:custGeom>
          <a:avLst/>
          <a:gdLst/>
          <a:ahLst/>
          <a:cxnLst/>
          <a:rect l="0" t="0" r="0" b="0"/>
          <a:pathLst>
            <a:path>
              <a:moveTo>
                <a:pt x="0" y="22280"/>
              </a:moveTo>
              <a:lnTo>
                <a:pt x="824229" y="222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52673-3400-4F57-A56D-73E492890D41}">
      <dsp:nvSpPr>
        <dsp:cNvPr id="0" name=""/>
        <dsp:cNvSpPr/>
      </dsp:nvSpPr>
      <dsp:spPr>
        <a:xfrm>
          <a:off x="1071738" y="1399308"/>
          <a:ext cx="1629692" cy="162969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3B6826-DC16-42E2-B1E3-E4AD9606F306}">
      <dsp:nvSpPr>
        <dsp:cNvPr id="0" name=""/>
        <dsp:cNvSpPr/>
      </dsp:nvSpPr>
      <dsp:spPr>
        <a:xfrm>
          <a:off x="2338361" y="2310"/>
          <a:ext cx="977815" cy="977815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81559" y="145508"/>
        <a:ext cx="691419" cy="691419"/>
      </dsp:txXfrm>
    </dsp:sp>
    <dsp:sp modelId="{D936118E-E684-4D43-B2A9-9713CD2B93CF}">
      <dsp:nvSpPr>
        <dsp:cNvPr id="0" name=""/>
        <dsp:cNvSpPr/>
      </dsp:nvSpPr>
      <dsp:spPr>
        <a:xfrm>
          <a:off x="3413958" y="2310"/>
          <a:ext cx="1466723" cy="977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13958" y="2310"/>
        <a:ext cx="1466723" cy="977815"/>
      </dsp:txXfrm>
    </dsp:sp>
    <dsp:sp modelId="{C29DB582-3218-4312-BAC3-A6BE3C8F0EEA}">
      <dsp:nvSpPr>
        <dsp:cNvPr id="0" name=""/>
        <dsp:cNvSpPr/>
      </dsp:nvSpPr>
      <dsp:spPr>
        <a:xfrm>
          <a:off x="2968999" y="1094608"/>
          <a:ext cx="977815" cy="977815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12197" y="1237806"/>
        <a:ext cx="691419" cy="691419"/>
      </dsp:txXfrm>
    </dsp:sp>
    <dsp:sp modelId="{6BB69649-3B53-429F-990F-2EE09CDFF584}">
      <dsp:nvSpPr>
        <dsp:cNvPr id="0" name=""/>
        <dsp:cNvSpPr/>
      </dsp:nvSpPr>
      <dsp:spPr>
        <a:xfrm>
          <a:off x="4044596" y="1094608"/>
          <a:ext cx="1466723" cy="977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044596" y="1094608"/>
        <a:ext cx="1466723" cy="977815"/>
      </dsp:txXfrm>
    </dsp:sp>
    <dsp:sp modelId="{6CB7828A-0D5C-4B20-B0A3-02139693AE23}">
      <dsp:nvSpPr>
        <dsp:cNvPr id="0" name=""/>
        <dsp:cNvSpPr/>
      </dsp:nvSpPr>
      <dsp:spPr>
        <a:xfrm>
          <a:off x="2968999" y="2355885"/>
          <a:ext cx="977815" cy="977815"/>
        </a:xfrm>
        <a:prstGeom prst="ellips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12197" y="2499083"/>
        <a:ext cx="691419" cy="691419"/>
      </dsp:txXfrm>
    </dsp:sp>
    <dsp:sp modelId="{AC7A8BC4-C009-477A-A5E1-424D256E0E4D}">
      <dsp:nvSpPr>
        <dsp:cNvPr id="0" name=""/>
        <dsp:cNvSpPr/>
      </dsp:nvSpPr>
      <dsp:spPr>
        <a:xfrm>
          <a:off x="4044596" y="2355885"/>
          <a:ext cx="1466723" cy="977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清潔容器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4044596" y="2355885"/>
        <a:ext cx="1466723" cy="977815"/>
      </dsp:txXfrm>
    </dsp:sp>
    <dsp:sp modelId="{A61152F1-6CAD-41F2-8046-5447678D74CF}">
      <dsp:nvSpPr>
        <dsp:cNvPr id="0" name=""/>
        <dsp:cNvSpPr/>
      </dsp:nvSpPr>
      <dsp:spPr>
        <a:xfrm>
          <a:off x="2338361" y="3448183"/>
          <a:ext cx="977815" cy="977815"/>
        </a:xfrm>
        <a:prstGeom prst="ellipse">
          <a:avLst/>
        </a:prstGeom>
        <a:solidFill>
          <a:srgbClr val="33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8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81559" y="3591381"/>
        <a:ext cx="691419" cy="691419"/>
      </dsp:txXfrm>
    </dsp:sp>
    <dsp:sp modelId="{3D94F4AE-A50F-43A3-A779-52181959EBFB}">
      <dsp:nvSpPr>
        <dsp:cNvPr id="0" name=""/>
        <dsp:cNvSpPr/>
      </dsp:nvSpPr>
      <dsp:spPr>
        <a:xfrm>
          <a:off x="3413958" y="3448183"/>
          <a:ext cx="1466723" cy="977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刷除蟲卵</a:t>
          </a:r>
          <a:endParaRPr lang="zh-TW" sz="29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13958" y="3448183"/>
        <a:ext cx="1466723" cy="977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www.cdc.gov.tw/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61527" y="2199232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955444"/>
            <a:ext cx="3357156" cy="3275539"/>
          </a:xfrm>
          <a:prstGeom prst="noSmoking">
            <a:avLst>
              <a:gd name="adj" fmla="val 10922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24" b="100000" l="2146" r="986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43299">
            <a:off x="3959003" y="3027333"/>
            <a:ext cx="1827843" cy="1306286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724" b="100000" l="2146" r="986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078" y="5029200"/>
            <a:ext cx="1446746" cy="121734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24" b="100000" l="2146" r="986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455" y="4230418"/>
            <a:ext cx="2207623" cy="1776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>
            <a:hlinkClick r:id="rId3"/>
          </p:cNvPr>
          <p:cNvGraphicFramePr/>
          <p:nvPr>
            <p:extLst>
              <p:ext uri="{D42A27DB-BD31-4B8C-83A1-F6EECF244321}">
                <p14:modId xmlns:p14="http://schemas.microsoft.com/office/powerpoint/2010/main" val="118960725"/>
              </p:ext>
            </p:extLst>
          </p:nvPr>
        </p:nvGraphicFramePr>
        <p:xfrm>
          <a:off x="1515912" y="1463040"/>
          <a:ext cx="6583059" cy="44283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479177" y="4781006"/>
            <a:ext cx="2495006" cy="1110343"/>
          </a:xfrm>
          <a:prstGeom prst="rightArrow">
            <a:avLst/>
          </a:prstGeom>
          <a:solidFill>
            <a:srgbClr val="FF6699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652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文鼎中特廣告體</vt:lpstr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2019-10-21T03:07:09Z</dcterms:modified>
</cp:coreProperties>
</file>