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3399FF"/>
    <a:srgbClr val="FF6600"/>
    <a:srgbClr val="FF6699"/>
    <a:srgbClr val="FFCCCC"/>
    <a:srgbClr val="FF99CC"/>
    <a:srgbClr val="9999FF"/>
    <a:srgbClr val="FF33CC"/>
    <a:srgbClr val="FF99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223E29-C851-4AE7-98CB-F715631592E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FB4BB8F-11A8-4710-8C98-1F7A5E65C816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747A11C8-7B9A-4356-BB47-F926AD1A2E68}" type="parTrans" cxnId="{F248FF2F-9204-4404-BC76-36CB5AD753C6}">
      <dgm:prSet/>
      <dgm:spPr/>
      <dgm:t>
        <a:bodyPr/>
        <a:lstStyle/>
        <a:p>
          <a:endParaRPr lang="zh-TW" altLang="en-US"/>
        </a:p>
      </dgm:t>
    </dgm:pt>
    <dgm:pt modelId="{4A87F0B1-C574-44BB-8DAD-466135E1E281}" type="sibTrans" cxnId="{F248FF2F-9204-4404-BC76-36CB5AD753C6}">
      <dgm:prSet/>
      <dgm:spPr/>
      <dgm:t>
        <a:bodyPr/>
        <a:lstStyle/>
        <a:p>
          <a:endParaRPr lang="zh-TW" altLang="en-US"/>
        </a:p>
      </dgm:t>
    </dgm:pt>
    <dgm:pt modelId="{048EE87E-5AE4-41B6-B1AA-505CD056943D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巡檢容器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3ECCE2DC-5BC9-4462-BD9E-8928066837FD}" type="parTrans" cxnId="{74F80C04-958A-4B95-A82C-4BF132D7F1F1}">
      <dgm:prSet/>
      <dgm:spPr/>
      <dgm:t>
        <a:bodyPr/>
        <a:lstStyle/>
        <a:p>
          <a:endParaRPr lang="zh-TW" altLang="en-US"/>
        </a:p>
      </dgm:t>
    </dgm:pt>
    <dgm:pt modelId="{85A0C65E-3853-4AF8-BA6A-EFF47F9FBA98}" type="sibTrans" cxnId="{74F80C04-958A-4B95-A82C-4BF132D7F1F1}">
      <dgm:prSet/>
      <dgm:spPr/>
      <dgm:t>
        <a:bodyPr/>
        <a:lstStyle/>
        <a:p>
          <a:endParaRPr lang="zh-TW" altLang="en-US"/>
        </a:p>
      </dgm:t>
    </dgm:pt>
    <dgm:pt modelId="{C02E06F3-34AA-4340-9A07-3D586253A417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98DA47B4-6C13-4F12-A900-FFC4C7408DE3}" type="parTrans" cxnId="{6EA95FB4-5799-4A93-BBA1-602B9B2A3073}">
      <dgm:prSet/>
      <dgm:spPr/>
      <dgm:t>
        <a:bodyPr/>
        <a:lstStyle/>
        <a:p>
          <a:endParaRPr lang="zh-TW" altLang="en-US"/>
        </a:p>
      </dgm:t>
    </dgm:pt>
    <dgm:pt modelId="{D551A15E-14F0-479D-81FD-CCFABAA6FD75}" type="sibTrans" cxnId="{6EA95FB4-5799-4A93-BBA1-602B9B2A3073}">
      <dgm:prSet/>
      <dgm:spPr/>
      <dgm:t>
        <a:bodyPr/>
        <a:lstStyle/>
        <a:p>
          <a:endParaRPr lang="zh-TW" altLang="en-US"/>
        </a:p>
      </dgm:t>
    </dgm:pt>
    <dgm:pt modelId="{8BFB3D5E-ACB5-486E-9F05-8149A7CEAB9C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倒掉積水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74AEFB09-6ADB-4D92-97BE-98892A95B761}" type="parTrans" cxnId="{12E8A04A-17AB-430B-BAAD-55C426AE10D6}">
      <dgm:prSet/>
      <dgm:spPr/>
      <dgm:t>
        <a:bodyPr/>
        <a:lstStyle/>
        <a:p>
          <a:endParaRPr lang="zh-TW" altLang="en-US"/>
        </a:p>
      </dgm:t>
    </dgm:pt>
    <dgm:pt modelId="{D79F0892-FC0D-4CA2-823A-531A19140645}" type="sibTrans" cxnId="{12E8A04A-17AB-430B-BAAD-55C426AE10D6}">
      <dgm:prSet/>
      <dgm:spPr/>
      <dgm:t>
        <a:bodyPr/>
        <a:lstStyle/>
        <a:p>
          <a:endParaRPr lang="zh-TW" altLang="en-US"/>
        </a:p>
      </dgm:t>
    </dgm:pt>
    <dgm:pt modelId="{3FCE07C1-5FBE-4F0B-9E60-F0DF5B42E2CB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7E973BC0-D162-493F-BFA1-F0084EA78D7F}" type="parTrans" cxnId="{05A03174-125E-460A-A5AA-2988B4091248}">
      <dgm:prSet/>
      <dgm:spPr/>
      <dgm:t>
        <a:bodyPr/>
        <a:lstStyle/>
        <a:p>
          <a:endParaRPr lang="zh-TW" altLang="en-US"/>
        </a:p>
      </dgm:t>
    </dgm:pt>
    <dgm:pt modelId="{5AE4DAEF-36F8-42FF-B1B7-D48309FB8B2C}" type="sibTrans" cxnId="{05A03174-125E-460A-A5AA-2988B4091248}">
      <dgm:prSet/>
      <dgm:spPr/>
      <dgm:t>
        <a:bodyPr/>
        <a:lstStyle/>
        <a:p>
          <a:endParaRPr lang="zh-TW" altLang="en-US"/>
        </a:p>
      </dgm:t>
    </dgm:pt>
    <dgm:pt modelId="{8AC82DDE-137F-411E-B22F-94C5B0D2003F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清潔容器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78B34ED5-A474-46BD-83DC-F89E5F98C8B6}" type="parTrans" cxnId="{A45DBC5E-6476-4E84-8F2C-CB18D758EE02}">
      <dgm:prSet/>
      <dgm:spPr/>
      <dgm:t>
        <a:bodyPr/>
        <a:lstStyle/>
        <a:p>
          <a:endParaRPr lang="zh-TW" altLang="en-US"/>
        </a:p>
      </dgm:t>
    </dgm:pt>
    <dgm:pt modelId="{BD29F922-C06F-4B51-A71D-0082EF732D47}" type="sibTrans" cxnId="{A45DBC5E-6476-4E84-8F2C-CB18D758EE02}">
      <dgm:prSet/>
      <dgm:spPr/>
      <dgm:t>
        <a:bodyPr/>
        <a:lstStyle/>
        <a:p>
          <a:endParaRPr lang="zh-TW" altLang="en-US"/>
        </a:p>
      </dgm:t>
    </dgm:pt>
    <dgm:pt modelId="{CCAF4762-DCB7-4CD7-8BE0-19653F5DF786}">
      <dgm:prSet/>
      <dgm:spPr>
        <a:solidFill>
          <a:srgbClr val="3399FF"/>
        </a:solidFill>
      </dgm:spPr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</a:t>
          </a:r>
          <a:endParaRPr lang="zh-TW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gm:t>
    </dgm:pt>
    <dgm:pt modelId="{3A3EBF0D-D64E-4395-A269-87781FD886D8}" type="parTrans" cxnId="{40C68E21-3AEC-4DD3-A8BC-8087538C83D1}">
      <dgm:prSet/>
      <dgm:spPr/>
      <dgm:t>
        <a:bodyPr/>
        <a:lstStyle/>
        <a:p>
          <a:endParaRPr lang="zh-TW" altLang="en-US"/>
        </a:p>
      </dgm:t>
    </dgm:pt>
    <dgm:pt modelId="{562F2A83-AD60-48D8-92C7-969CF8C82887}" type="sibTrans" cxnId="{40C68E21-3AEC-4DD3-A8BC-8087538C83D1}">
      <dgm:prSet/>
      <dgm:spPr/>
      <dgm:t>
        <a:bodyPr/>
        <a:lstStyle/>
        <a:p>
          <a:endParaRPr lang="zh-TW" altLang="en-US"/>
        </a:p>
      </dgm:t>
    </dgm:pt>
    <dgm:pt modelId="{A40C66D1-CE46-47F3-B51F-905659F8035C}">
      <dgm:prSet/>
      <dgm:spPr/>
      <dgm:t>
        <a:bodyPr/>
        <a:lstStyle/>
        <a:p>
          <a:pPr rtl="0"/>
          <a:r>
            <a:rPr lang="zh-TW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刷除蟲</a:t>
          </a:r>
          <a:r>
            <a:rPr lang="zh-TW" dirty="0" smtClean="0"/>
            <a:t>卵</a:t>
          </a:r>
          <a:endParaRPr lang="zh-TW" dirty="0"/>
        </a:p>
      </dgm:t>
    </dgm:pt>
    <dgm:pt modelId="{1B3D7B80-E34D-4CC2-9BBE-25E7B6C69FD0}" type="parTrans" cxnId="{0DE0F619-D7A7-4C54-BA77-C72F5B91647D}">
      <dgm:prSet/>
      <dgm:spPr/>
      <dgm:t>
        <a:bodyPr/>
        <a:lstStyle/>
        <a:p>
          <a:endParaRPr lang="zh-TW" altLang="en-US"/>
        </a:p>
      </dgm:t>
    </dgm:pt>
    <dgm:pt modelId="{566B6BEE-0882-42A6-B408-2D8247D0211F}" type="sibTrans" cxnId="{0DE0F619-D7A7-4C54-BA77-C72F5B91647D}">
      <dgm:prSet/>
      <dgm:spPr/>
      <dgm:t>
        <a:bodyPr/>
        <a:lstStyle/>
        <a:p>
          <a:endParaRPr lang="zh-TW" altLang="en-US"/>
        </a:p>
      </dgm:t>
    </dgm:pt>
    <dgm:pt modelId="{42663270-3C9B-451A-9ADC-31222BED3585}" type="pres">
      <dgm:prSet presAssocID="{13223E29-C851-4AE7-98CB-F715631592E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CDF6486-CB97-44D4-9022-6D68EDA4E1A4}" type="pres">
      <dgm:prSet presAssocID="{13223E29-C851-4AE7-98CB-F715631592E2}" presName="cycle" presStyleCnt="0"/>
      <dgm:spPr/>
    </dgm:pt>
    <dgm:pt modelId="{249E26D0-8F7F-4253-B7D2-C5ED63892591}" type="pres">
      <dgm:prSet presAssocID="{13223E29-C851-4AE7-98CB-F715631592E2}" presName="centerShape" presStyleCnt="0"/>
      <dgm:spPr/>
    </dgm:pt>
    <dgm:pt modelId="{AFAB840E-DF78-46E5-A35E-0C2030A60CC9}" type="pres">
      <dgm:prSet presAssocID="{13223E29-C851-4AE7-98CB-F715631592E2}" presName="connSite" presStyleLbl="node1" presStyleIdx="0" presStyleCnt="5"/>
      <dgm:spPr/>
    </dgm:pt>
    <dgm:pt modelId="{8BE1A619-9014-4985-8B7F-F926F2543C69}" type="pres">
      <dgm:prSet presAssocID="{13223E29-C851-4AE7-98CB-F715631592E2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76511A9-F47C-4EC8-9783-D7176F6C9BDE}" type="pres">
      <dgm:prSet presAssocID="{747A11C8-7B9A-4356-BB47-F926AD1A2E68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C43598A-33D2-4A0D-BD3C-A83EDD1AABCB}" type="pres">
      <dgm:prSet presAssocID="{0FB4BB8F-11A8-4710-8C98-1F7A5E65C816}" presName="node" presStyleCnt="0"/>
      <dgm:spPr/>
    </dgm:pt>
    <dgm:pt modelId="{08B1633B-844B-4B07-B415-C309AADB20BA}" type="pres">
      <dgm:prSet presAssocID="{0FB4BB8F-11A8-4710-8C98-1F7A5E65C816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7CC500-42E1-4D07-958F-535F905CA6F4}" type="pres">
      <dgm:prSet presAssocID="{0FB4BB8F-11A8-4710-8C98-1F7A5E65C816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E423D0-579E-4E09-99C8-987B24A8438B}" type="pres">
      <dgm:prSet presAssocID="{98DA47B4-6C13-4F12-A900-FFC4C7408DE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40DC33E1-2DAE-4A7F-8494-B300570B4E96}" type="pres">
      <dgm:prSet presAssocID="{C02E06F3-34AA-4340-9A07-3D586253A417}" presName="node" presStyleCnt="0"/>
      <dgm:spPr/>
    </dgm:pt>
    <dgm:pt modelId="{7437D4BC-E94E-40D6-A2AA-8151975BC1B9}" type="pres">
      <dgm:prSet presAssocID="{C02E06F3-34AA-4340-9A07-3D586253A417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321309-64E7-4376-A2CD-B116DB6C3A55}" type="pres">
      <dgm:prSet presAssocID="{C02E06F3-34AA-4340-9A07-3D586253A417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26F96BF-E823-4588-9484-79BD70AB6EDA}" type="pres">
      <dgm:prSet presAssocID="{7E973BC0-D162-493F-BFA1-F0084EA78D7F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AFD1DA23-DAE9-4200-B746-103802DC57FA}" type="pres">
      <dgm:prSet presAssocID="{3FCE07C1-5FBE-4F0B-9E60-F0DF5B42E2CB}" presName="node" presStyleCnt="0"/>
      <dgm:spPr/>
    </dgm:pt>
    <dgm:pt modelId="{644F71D3-E219-4706-BCCE-BBAFE251ED82}" type="pres">
      <dgm:prSet presAssocID="{3FCE07C1-5FBE-4F0B-9E60-F0DF5B42E2CB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6A5A08-6404-42D0-B218-31995000C626}" type="pres">
      <dgm:prSet presAssocID="{3FCE07C1-5FBE-4F0B-9E60-F0DF5B42E2CB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9774CD-C7BA-49A6-B3F6-11792BA8ED31}" type="pres">
      <dgm:prSet presAssocID="{3A3EBF0D-D64E-4395-A269-87781FD886D8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4CBF3ED0-4C80-4FC6-998A-6DBED96D0F3D}" type="pres">
      <dgm:prSet presAssocID="{CCAF4762-DCB7-4CD7-8BE0-19653F5DF786}" presName="node" presStyleCnt="0"/>
      <dgm:spPr/>
    </dgm:pt>
    <dgm:pt modelId="{E2CBD377-E990-4AD1-8856-43CEB2E074ED}" type="pres">
      <dgm:prSet presAssocID="{CCAF4762-DCB7-4CD7-8BE0-19653F5DF78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816630-26F9-4DB9-8CC4-5C543C20E1BB}" type="pres">
      <dgm:prSet presAssocID="{CCAF4762-DCB7-4CD7-8BE0-19653F5DF78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0C68E21-3AEC-4DD3-A8BC-8087538C83D1}" srcId="{13223E29-C851-4AE7-98CB-F715631592E2}" destId="{CCAF4762-DCB7-4CD7-8BE0-19653F5DF786}" srcOrd="3" destOrd="0" parTransId="{3A3EBF0D-D64E-4395-A269-87781FD886D8}" sibTransId="{562F2A83-AD60-48D8-92C7-969CF8C82887}"/>
    <dgm:cxn modelId="{F248FF2F-9204-4404-BC76-36CB5AD753C6}" srcId="{13223E29-C851-4AE7-98CB-F715631592E2}" destId="{0FB4BB8F-11A8-4710-8C98-1F7A5E65C816}" srcOrd="0" destOrd="0" parTransId="{747A11C8-7B9A-4356-BB47-F926AD1A2E68}" sibTransId="{4A87F0B1-C574-44BB-8DAD-466135E1E281}"/>
    <dgm:cxn modelId="{20F85645-0DC0-43FB-9BED-3B4941A49E4D}" type="presOf" srcId="{3FCE07C1-5FBE-4F0B-9E60-F0DF5B42E2CB}" destId="{644F71D3-E219-4706-BCCE-BBAFE251ED82}" srcOrd="0" destOrd="0" presId="urn:microsoft.com/office/officeart/2005/8/layout/radial2"/>
    <dgm:cxn modelId="{6DAA3F80-22A5-4EA9-8384-8CDFA8CC6282}" type="presOf" srcId="{048EE87E-5AE4-41B6-B1AA-505CD056943D}" destId="{2D7CC500-42E1-4D07-958F-535F905CA6F4}" srcOrd="0" destOrd="0" presId="urn:microsoft.com/office/officeart/2005/8/layout/radial2"/>
    <dgm:cxn modelId="{998D978E-F338-4DB1-89C6-D0113B20E80A}" type="presOf" srcId="{A40C66D1-CE46-47F3-B51F-905659F8035C}" destId="{B4816630-26F9-4DB9-8CC4-5C543C20E1BB}" srcOrd="0" destOrd="0" presId="urn:microsoft.com/office/officeart/2005/8/layout/radial2"/>
    <dgm:cxn modelId="{A45DBC5E-6476-4E84-8F2C-CB18D758EE02}" srcId="{3FCE07C1-5FBE-4F0B-9E60-F0DF5B42E2CB}" destId="{8AC82DDE-137F-411E-B22F-94C5B0D2003F}" srcOrd="0" destOrd="0" parTransId="{78B34ED5-A474-46BD-83DC-F89E5F98C8B6}" sibTransId="{BD29F922-C06F-4B51-A71D-0082EF732D47}"/>
    <dgm:cxn modelId="{E3E69188-F038-4572-AB2D-31C6B315FD55}" type="presOf" srcId="{7E973BC0-D162-493F-BFA1-F0084EA78D7F}" destId="{E26F96BF-E823-4588-9484-79BD70AB6EDA}" srcOrd="0" destOrd="0" presId="urn:microsoft.com/office/officeart/2005/8/layout/radial2"/>
    <dgm:cxn modelId="{12E8A04A-17AB-430B-BAAD-55C426AE10D6}" srcId="{C02E06F3-34AA-4340-9A07-3D586253A417}" destId="{8BFB3D5E-ACB5-486E-9F05-8149A7CEAB9C}" srcOrd="0" destOrd="0" parTransId="{74AEFB09-6ADB-4D92-97BE-98892A95B761}" sibTransId="{D79F0892-FC0D-4CA2-823A-531A19140645}"/>
    <dgm:cxn modelId="{73DCAD43-3D4B-4157-844F-F96BEFF67523}" type="presOf" srcId="{3A3EBF0D-D64E-4395-A269-87781FD886D8}" destId="{C39774CD-C7BA-49A6-B3F6-11792BA8ED31}" srcOrd="0" destOrd="0" presId="urn:microsoft.com/office/officeart/2005/8/layout/radial2"/>
    <dgm:cxn modelId="{F68F2898-012D-4D38-B498-967C21D0CE7F}" type="presOf" srcId="{CCAF4762-DCB7-4CD7-8BE0-19653F5DF786}" destId="{E2CBD377-E990-4AD1-8856-43CEB2E074ED}" srcOrd="0" destOrd="0" presId="urn:microsoft.com/office/officeart/2005/8/layout/radial2"/>
    <dgm:cxn modelId="{422A7868-CC10-4D51-B5D4-83E4C67B9E1F}" type="presOf" srcId="{98DA47B4-6C13-4F12-A900-FFC4C7408DE3}" destId="{43E423D0-579E-4E09-99C8-987B24A8438B}" srcOrd="0" destOrd="0" presId="urn:microsoft.com/office/officeart/2005/8/layout/radial2"/>
    <dgm:cxn modelId="{05A03174-125E-460A-A5AA-2988B4091248}" srcId="{13223E29-C851-4AE7-98CB-F715631592E2}" destId="{3FCE07C1-5FBE-4F0B-9E60-F0DF5B42E2CB}" srcOrd="2" destOrd="0" parTransId="{7E973BC0-D162-493F-BFA1-F0084EA78D7F}" sibTransId="{5AE4DAEF-36F8-42FF-B1B7-D48309FB8B2C}"/>
    <dgm:cxn modelId="{13618F17-6C49-4B4C-B3FE-FDD4084F8E86}" type="presOf" srcId="{13223E29-C851-4AE7-98CB-F715631592E2}" destId="{42663270-3C9B-451A-9ADC-31222BED3585}" srcOrd="0" destOrd="0" presId="urn:microsoft.com/office/officeart/2005/8/layout/radial2"/>
    <dgm:cxn modelId="{29D6EB23-733B-4325-B871-E0BC88E6EEFB}" type="presOf" srcId="{8AC82DDE-137F-411E-B22F-94C5B0D2003F}" destId="{9F6A5A08-6404-42D0-B218-31995000C626}" srcOrd="0" destOrd="0" presId="urn:microsoft.com/office/officeart/2005/8/layout/radial2"/>
    <dgm:cxn modelId="{37A44EFB-B02C-490E-B510-E0864BC2FFEE}" type="presOf" srcId="{8BFB3D5E-ACB5-486E-9F05-8149A7CEAB9C}" destId="{46321309-64E7-4376-A2CD-B116DB6C3A55}" srcOrd="0" destOrd="0" presId="urn:microsoft.com/office/officeart/2005/8/layout/radial2"/>
    <dgm:cxn modelId="{74F80C04-958A-4B95-A82C-4BF132D7F1F1}" srcId="{0FB4BB8F-11A8-4710-8C98-1F7A5E65C816}" destId="{048EE87E-5AE4-41B6-B1AA-505CD056943D}" srcOrd="0" destOrd="0" parTransId="{3ECCE2DC-5BC9-4462-BD9E-8928066837FD}" sibTransId="{85A0C65E-3853-4AF8-BA6A-EFF47F9FBA98}"/>
    <dgm:cxn modelId="{F92666D3-58AE-4AE1-B712-285673D6BC0A}" type="presOf" srcId="{747A11C8-7B9A-4356-BB47-F926AD1A2E68}" destId="{576511A9-F47C-4EC8-9783-D7176F6C9BDE}" srcOrd="0" destOrd="0" presId="urn:microsoft.com/office/officeart/2005/8/layout/radial2"/>
    <dgm:cxn modelId="{1DB0DCD7-80E8-4974-8EF8-549B5220C2D9}" type="presOf" srcId="{0FB4BB8F-11A8-4710-8C98-1F7A5E65C816}" destId="{08B1633B-844B-4B07-B415-C309AADB20BA}" srcOrd="0" destOrd="0" presId="urn:microsoft.com/office/officeart/2005/8/layout/radial2"/>
    <dgm:cxn modelId="{0DE0F619-D7A7-4C54-BA77-C72F5B91647D}" srcId="{CCAF4762-DCB7-4CD7-8BE0-19653F5DF786}" destId="{A40C66D1-CE46-47F3-B51F-905659F8035C}" srcOrd="0" destOrd="0" parTransId="{1B3D7B80-E34D-4CC2-9BBE-25E7B6C69FD0}" sibTransId="{566B6BEE-0882-42A6-B408-2D8247D0211F}"/>
    <dgm:cxn modelId="{6EA95FB4-5799-4A93-BBA1-602B9B2A3073}" srcId="{13223E29-C851-4AE7-98CB-F715631592E2}" destId="{C02E06F3-34AA-4340-9A07-3D586253A417}" srcOrd="1" destOrd="0" parTransId="{98DA47B4-6C13-4F12-A900-FFC4C7408DE3}" sibTransId="{D551A15E-14F0-479D-81FD-CCFABAA6FD75}"/>
    <dgm:cxn modelId="{B140D9D3-EBA6-4530-AA07-2E24104347E7}" type="presOf" srcId="{C02E06F3-34AA-4340-9A07-3D586253A417}" destId="{7437D4BC-E94E-40D6-A2AA-8151975BC1B9}" srcOrd="0" destOrd="0" presId="urn:microsoft.com/office/officeart/2005/8/layout/radial2"/>
    <dgm:cxn modelId="{0FDE968E-9B14-487C-928C-287889C538ED}" type="presParOf" srcId="{42663270-3C9B-451A-9ADC-31222BED3585}" destId="{5CDF6486-CB97-44D4-9022-6D68EDA4E1A4}" srcOrd="0" destOrd="0" presId="urn:microsoft.com/office/officeart/2005/8/layout/radial2"/>
    <dgm:cxn modelId="{9749DC68-9E2D-4F7C-BBF8-45E7E2368823}" type="presParOf" srcId="{5CDF6486-CB97-44D4-9022-6D68EDA4E1A4}" destId="{249E26D0-8F7F-4253-B7D2-C5ED63892591}" srcOrd="0" destOrd="0" presId="urn:microsoft.com/office/officeart/2005/8/layout/radial2"/>
    <dgm:cxn modelId="{FFDC6E94-2297-4266-8F46-F44A1E713BF1}" type="presParOf" srcId="{249E26D0-8F7F-4253-B7D2-C5ED63892591}" destId="{AFAB840E-DF78-46E5-A35E-0C2030A60CC9}" srcOrd="0" destOrd="0" presId="urn:microsoft.com/office/officeart/2005/8/layout/radial2"/>
    <dgm:cxn modelId="{F735D48B-605C-4A76-B3EE-5841479AF5C9}" type="presParOf" srcId="{249E26D0-8F7F-4253-B7D2-C5ED63892591}" destId="{8BE1A619-9014-4985-8B7F-F926F2543C69}" srcOrd="1" destOrd="0" presId="urn:microsoft.com/office/officeart/2005/8/layout/radial2"/>
    <dgm:cxn modelId="{7A1EA13C-43E9-4189-A0A6-917E4016C065}" type="presParOf" srcId="{5CDF6486-CB97-44D4-9022-6D68EDA4E1A4}" destId="{576511A9-F47C-4EC8-9783-D7176F6C9BDE}" srcOrd="1" destOrd="0" presId="urn:microsoft.com/office/officeart/2005/8/layout/radial2"/>
    <dgm:cxn modelId="{2CA316BD-845C-4FB5-8FD1-26F51554E480}" type="presParOf" srcId="{5CDF6486-CB97-44D4-9022-6D68EDA4E1A4}" destId="{5C43598A-33D2-4A0D-BD3C-A83EDD1AABCB}" srcOrd="2" destOrd="0" presId="urn:microsoft.com/office/officeart/2005/8/layout/radial2"/>
    <dgm:cxn modelId="{3ED0A7F4-D0A2-462E-8CB2-BC24573B5456}" type="presParOf" srcId="{5C43598A-33D2-4A0D-BD3C-A83EDD1AABCB}" destId="{08B1633B-844B-4B07-B415-C309AADB20BA}" srcOrd="0" destOrd="0" presId="urn:microsoft.com/office/officeart/2005/8/layout/radial2"/>
    <dgm:cxn modelId="{7B295962-2950-41AF-ADB7-0C0731456FA5}" type="presParOf" srcId="{5C43598A-33D2-4A0D-BD3C-A83EDD1AABCB}" destId="{2D7CC500-42E1-4D07-958F-535F905CA6F4}" srcOrd="1" destOrd="0" presId="urn:microsoft.com/office/officeart/2005/8/layout/radial2"/>
    <dgm:cxn modelId="{F64AC82A-2B27-4D6E-A8BB-3D3301150A53}" type="presParOf" srcId="{5CDF6486-CB97-44D4-9022-6D68EDA4E1A4}" destId="{43E423D0-579E-4E09-99C8-987B24A8438B}" srcOrd="3" destOrd="0" presId="urn:microsoft.com/office/officeart/2005/8/layout/radial2"/>
    <dgm:cxn modelId="{B9603DEA-51F7-4168-863C-416C7040AB87}" type="presParOf" srcId="{5CDF6486-CB97-44D4-9022-6D68EDA4E1A4}" destId="{40DC33E1-2DAE-4A7F-8494-B300570B4E96}" srcOrd="4" destOrd="0" presId="urn:microsoft.com/office/officeart/2005/8/layout/radial2"/>
    <dgm:cxn modelId="{1C5001ED-F028-48EE-B5D3-676C7DBFCDE2}" type="presParOf" srcId="{40DC33E1-2DAE-4A7F-8494-B300570B4E96}" destId="{7437D4BC-E94E-40D6-A2AA-8151975BC1B9}" srcOrd="0" destOrd="0" presId="urn:microsoft.com/office/officeart/2005/8/layout/radial2"/>
    <dgm:cxn modelId="{50822595-3228-404B-90A9-4ABF88A3013D}" type="presParOf" srcId="{40DC33E1-2DAE-4A7F-8494-B300570B4E96}" destId="{46321309-64E7-4376-A2CD-B116DB6C3A55}" srcOrd="1" destOrd="0" presId="urn:microsoft.com/office/officeart/2005/8/layout/radial2"/>
    <dgm:cxn modelId="{9F76CB6A-1D4F-44E8-9861-6F6F52A1E56E}" type="presParOf" srcId="{5CDF6486-CB97-44D4-9022-6D68EDA4E1A4}" destId="{E26F96BF-E823-4588-9484-79BD70AB6EDA}" srcOrd="5" destOrd="0" presId="urn:microsoft.com/office/officeart/2005/8/layout/radial2"/>
    <dgm:cxn modelId="{7FF7BC4F-C67F-496C-AFAC-170D35D73D5B}" type="presParOf" srcId="{5CDF6486-CB97-44D4-9022-6D68EDA4E1A4}" destId="{AFD1DA23-DAE9-4200-B746-103802DC57FA}" srcOrd="6" destOrd="0" presId="urn:microsoft.com/office/officeart/2005/8/layout/radial2"/>
    <dgm:cxn modelId="{0AAA2822-0402-4A36-87A8-9F71BE7449B4}" type="presParOf" srcId="{AFD1DA23-DAE9-4200-B746-103802DC57FA}" destId="{644F71D3-E219-4706-BCCE-BBAFE251ED82}" srcOrd="0" destOrd="0" presId="urn:microsoft.com/office/officeart/2005/8/layout/radial2"/>
    <dgm:cxn modelId="{EC915E94-22FD-4E7F-A52E-9065C5FB28CB}" type="presParOf" srcId="{AFD1DA23-DAE9-4200-B746-103802DC57FA}" destId="{9F6A5A08-6404-42D0-B218-31995000C626}" srcOrd="1" destOrd="0" presId="urn:microsoft.com/office/officeart/2005/8/layout/radial2"/>
    <dgm:cxn modelId="{C0DC1D52-31F5-40A7-AF18-B6BC5671F9C9}" type="presParOf" srcId="{5CDF6486-CB97-44D4-9022-6D68EDA4E1A4}" destId="{C39774CD-C7BA-49A6-B3F6-11792BA8ED31}" srcOrd="7" destOrd="0" presId="urn:microsoft.com/office/officeart/2005/8/layout/radial2"/>
    <dgm:cxn modelId="{A531BD56-33DA-447C-9BF5-3B0CA97CB7B3}" type="presParOf" srcId="{5CDF6486-CB97-44D4-9022-6D68EDA4E1A4}" destId="{4CBF3ED0-4C80-4FC6-998A-6DBED96D0F3D}" srcOrd="8" destOrd="0" presId="urn:microsoft.com/office/officeart/2005/8/layout/radial2"/>
    <dgm:cxn modelId="{1069C646-E1F1-4A98-BEC6-FC4C15C8588D}" type="presParOf" srcId="{4CBF3ED0-4C80-4FC6-998A-6DBED96D0F3D}" destId="{E2CBD377-E990-4AD1-8856-43CEB2E074ED}" srcOrd="0" destOrd="0" presId="urn:microsoft.com/office/officeart/2005/8/layout/radial2"/>
    <dgm:cxn modelId="{844025DA-83A2-40E2-BEE7-A4722C46D8E4}" type="presParOf" srcId="{4CBF3ED0-4C80-4FC6-998A-6DBED96D0F3D}" destId="{B4816630-26F9-4DB9-8CC4-5C543C20E1B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9774CD-C7BA-49A6-B3F6-11792BA8ED31}">
      <dsp:nvSpPr>
        <dsp:cNvPr id="0" name=""/>
        <dsp:cNvSpPr/>
      </dsp:nvSpPr>
      <dsp:spPr>
        <a:xfrm rot="3683399">
          <a:off x="1574096" y="3223030"/>
          <a:ext cx="849794" cy="51855"/>
        </a:xfrm>
        <a:custGeom>
          <a:avLst/>
          <a:gdLst/>
          <a:ahLst/>
          <a:cxnLst/>
          <a:rect l="0" t="0" r="0" b="0"/>
          <a:pathLst>
            <a:path>
              <a:moveTo>
                <a:pt x="0" y="25927"/>
              </a:moveTo>
              <a:lnTo>
                <a:pt x="849794" y="2592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6F96BF-E823-4588-9484-79BD70AB6EDA}">
      <dsp:nvSpPr>
        <dsp:cNvPr id="0" name=""/>
        <dsp:cNvSpPr/>
      </dsp:nvSpPr>
      <dsp:spPr>
        <a:xfrm rot="1312756">
          <a:off x="2041839" y="2610050"/>
          <a:ext cx="606850" cy="51855"/>
        </a:xfrm>
        <a:custGeom>
          <a:avLst/>
          <a:gdLst/>
          <a:ahLst/>
          <a:cxnLst/>
          <a:rect l="0" t="0" r="0" b="0"/>
          <a:pathLst>
            <a:path>
              <a:moveTo>
                <a:pt x="0" y="25927"/>
              </a:moveTo>
              <a:lnTo>
                <a:pt x="606850" y="2592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E423D0-579E-4E09-99C8-987B24A8438B}">
      <dsp:nvSpPr>
        <dsp:cNvPr id="0" name=""/>
        <dsp:cNvSpPr/>
      </dsp:nvSpPr>
      <dsp:spPr>
        <a:xfrm rot="20287244">
          <a:off x="2041839" y="1910092"/>
          <a:ext cx="606850" cy="51855"/>
        </a:xfrm>
        <a:custGeom>
          <a:avLst/>
          <a:gdLst/>
          <a:ahLst/>
          <a:cxnLst/>
          <a:rect l="0" t="0" r="0" b="0"/>
          <a:pathLst>
            <a:path>
              <a:moveTo>
                <a:pt x="0" y="25927"/>
              </a:moveTo>
              <a:lnTo>
                <a:pt x="606850" y="2592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6511A9-F47C-4EC8-9783-D7176F6C9BDE}">
      <dsp:nvSpPr>
        <dsp:cNvPr id="0" name=""/>
        <dsp:cNvSpPr/>
      </dsp:nvSpPr>
      <dsp:spPr>
        <a:xfrm rot="17916601">
          <a:off x="1574096" y="1297113"/>
          <a:ext cx="849794" cy="51855"/>
        </a:xfrm>
        <a:custGeom>
          <a:avLst/>
          <a:gdLst/>
          <a:ahLst/>
          <a:cxnLst/>
          <a:rect l="0" t="0" r="0" b="0"/>
          <a:pathLst>
            <a:path>
              <a:moveTo>
                <a:pt x="0" y="25927"/>
              </a:moveTo>
              <a:lnTo>
                <a:pt x="849794" y="2592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E1A619-9014-4985-8B7F-F926F2543C69}">
      <dsp:nvSpPr>
        <dsp:cNvPr id="0" name=""/>
        <dsp:cNvSpPr/>
      </dsp:nvSpPr>
      <dsp:spPr>
        <a:xfrm>
          <a:off x="630980" y="1443226"/>
          <a:ext cx="1685546" cy="1685546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B1633B-844B-4B07-B415-C309AADB20BA}">
      <dsp:nvSpPr>
        <dsp:cNvPr id="0" name=""/>
        <dsp:cNvSpPr/>
      </dsp:nvSpPr>
      <dsp:spPr>
        <a:xfrm>
          <a:off x="1938925" y="438"/>
          <a:ext cx="1011327" cy="1011327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</a:t>
          </a:r>
          <a:endParaRPr lang="zh-TW" sz="44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2087030" y="148543"/>
        <a:ext cx="715117" cy="715117"/>
      </dsp:txXfrm>
    </dsp:sp>
    <dsp:sp modelId="{2D7CC500-42E1-4D07-958F-535F905CA6F4}">
      <dsp:nvSpPr>
        <dsp:cNvPr id="0" name=""/>
        <dsp:cNvSpPr/>
      </dsp:nvSpPr>
      <dsp:spPr>
        <a:xfrm>
          <a:off x="3051385" y="438"/>
          <a:ext cx="1516991" cy="10113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巡檢容器</a:t>
          </a:r>
          <a:endParaRPr lang="zh-TW" sz="32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051385" y="438"/>
        <a:ext cx="1516991" cy="1011327"/>
      </dsp:txXfrm>
    </dsp:sp>
    <dsp:sp modelId="{7437D4BC-E94E-40D6-A2AA-8151975BC1B9}">
      <dsp:nvSpPr>
        <dsp:cNvPr id="0" name=""/>
        <dsp:cNvSpPr/>
      </dsp:nvSpPr>
      <dsp:spPr>
        <a:xfrm>
          <a:off x="2590412" y="1128847"/>
          <a:ext cx="1011327" cy="1011327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</a:t>
          </a:r>
          <a:endParaRPr lang="zh-TW" sz="44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2738517" y="1276952"/>
        <a:ext cx="715117" cy="715117"/>
      </dsp:txXfrm>
    </dsp:sp>
    <dsp:sp modelId="{46321309-64E7-4376-A2CD-B116DB6C3A55}">
      <dsp:nvSpPr>
        <dsp:cNvPr id="0" name=""/>
        <dsp:cNvSpPr/>
      </dsp:nvSpPr>
      <dsp:spPr>
        <a:xfrm>
          <a:off x="3702873" y="1128847"/>
          <a:ext cx="1516991" cy="10113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倒掉積水</a:t>
          </a:r>
          <a:endParaRPr lang="zh-TW" sz="32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702873" y="1128847"/>
        <a:ext cx="1516991" cy="1011327"/>
      </dsp:txXfrm>
    </dsp:sp>
    <dsp:sp modelId="{644F71D3-E219-4706-BCCE-BBAFE251ED82}">
      <dsp:nvSpPr>
        <dsp:cNvPr id="0" name=""/>
        <dsp:cNvSpPr/>
      </dsp:nvSpPr>
      <dsp:spPr>
        <a:xfrm>
          <a:off x="2590412" y="2431823"/>
          <a:ext cx="1011327" cy="1011327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</a:t>
          </a:r>
          <a:endParaRPr lang="zh-TW" sz="44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2738517" y="2579928"/>
        <a:ext cx="715117" cy="715117"/>
      </dsp:txXfrm>
    </dsp:sp>
    <dsp:sp modelId="{9F6A5A08-6404-42D0-B218-31995000C626}">
      <dsp:nvSpPr>
        <dsp:cNvPr id="0" name=""/>
        <dsp:cNvSpPr/>
      </dsp:nvSpPr>
      <dsp:spPr>
        <a:xfrm>
          <a:off x="3702873" y="2431823"/>
          <a:ext cx="1516991" cy="10113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清潔容器</a:t>
          </a:r>
          <a:endParaRPr lang="zh-TW" sz="32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3702873" y="2431823"/>
        <a:ext cx="1516991" cy="1011327"/>
      </dsp:txXfrm>
    </dsp:sp>
    <dsp:sp modelId="{E2CBD377-E990-4AD1-8856-43CEB2E074ED}">
      <dsp:nvSpPr>
        <dsp:cNvPr id="0" name=""/>
        <dsp:cNvSpPr/>
      </dsp:nvSpPr>
      <dsp:spPr>
        <a:xfrm>
          <a:off x="1938925" y="3560232"/>
          <a:ext cx="1011327" cy="1011327"/>
        </a:xfrm>
        <a:prstGeom prst="ellipse">
          <a:avLst/>
        </a:prstGeom>
        <a:solidFill>
          <a:srgbClr val="33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</a:t>
          </a:r>
          <a:endParaRPr lang="zh-TW" sz="4400" kern="1200" dirty="0">
            <a:latin typeface="文鼎中鋼筆行楷" panose="020B0602010101010101" pitchFamily="34" charset="-120"/>
            <a:ea typeface="文鼎中鋼筆行楷" panose="020B0602010101010101" pitchFamily="34" charset="-120"/>
          </a:endParaRPr>
        </a:p>
      </dsp:txBody>
      <dsp:txXfrm>
        <a:off x="2087030" y="3708337"/>
        <a:ext cx="715117" cy="715117"/>
      </dsp:txXfrm>
    </dsp:sp>
    <dsp:sp modelId="{B4816630-26F9-4DB9-8CC4-5C543C20E1BB}">
      <dsp:nvSpPr>
        <dsp:cNvPr id="0" name=""/>
        <dsp:cNvSpPr/>
      </dsp:nvSpPr>
      <dsp:spPr>
        <a:xfrm>
          <a:off x="3051385" y="3560232"/>
          <a:ext cx="1516991" cy="10113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中鋼筆行楷" panose="020B0602010101010101" pitchFamily="34" charset="-120"/>
              <a:ea typeface="文鼎中鋼筆行楷" panose="020B0602010101010101" pitchFamily="34" charset="-120"/>
            </a:rPr>
            <a:t>刷除蟲</a:t>
          </a:r>
          <a:r>
            <a:rPr lang="zh-TW" sz="3200" kern="1200" dirty="0" smtClean="0"/>
            <a:t>卵</a:t>
          </a:r>
          <a:endParaRPr lang="zh-TW" sz="3200" kern="1200" dirty="0"/>
        </a:p>
      </dsp:txBody>
      <dsp:txXfrm>
        <a:off x="3051385" y="3560232"/>
        <a:ext cx="1516991" cy="10113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2763532"/>
            <a:ext cx="3280899" cy="3331029"/>
          </a:xfrm>
          <a:prstGeom prst="noSmoking">
            <a:avLst>
              <a:gd name="adj" fmla="val 10299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113" b="89754" l="4185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629" y="4011686"/>
            <a:ext cx="2164954" cy="208287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113" b="89754" l="4185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115" y="2468880"/>
            <a:ext cx="2577701" cy="2377527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113" b="89754" l="4185" r="9452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075" y="4738611"/>
            <a:ext cx="1827116" cy="1757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669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</a:t>
            </a:r>
            <a:r>
              <a:rPr lang="zh-TW" altLang="en-US" sz="5400" b="1" dirty="0" smtClean="0">
                <a:solidFill>
                  <a:srgbClr val="FF33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絕</a:t>
            </a:r>
            <a:r>
              <a:rPr lang="zh-TW" altLang="en-US" sz="5400" b="1" dirty="0" smtClean="0">
                <a:solidFill>
                  <a:srgbClr val="99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孳</a:t>
            </a:r>
            <a:r>
              <a:rPr lang="zh-TW" altLang="en-US" sz="5400" b="1" dirty="0" smtClean="0">
                <a:solidFill>
                  <a:srgbClr val="33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生</a:t>
            </a:r>
            <a:r>
              <a:rPr lang="zh-TW" altLang="en-US" sz="5400" b="1" dirty="0" smtClean="0">
                <a:solidFill>
                  <a:srgbClr val="FF99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源</a:t>
            </a:r>
            <a:r>
              <a:rPr lang="zh-TW" altLang="en-US" sz="5400" b="1" dirty="0" smtClean="0">
                <a:solidFill>
                  <a:srgbClr val="FFCC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lang="zh-TW" altLang="en-US" sz="5400" b="1" dirty="0" smtClean="0">
                <a:solidFill>
                  <a:srgbClr val="FF66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訣</a:t>
            </a:r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110335502"/>
              </p:ext>
            </p:extLst>
          </p:nvPr>
        </p:nvGraphicFramePr>
        <p:xfrm>
          <a:off x="1794933" y="1567543"/>
          <a:ext cx="5850846" cy="4571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46024" y="4585062"/>
            <a:ext cx="2599509" cy="1554480"/>
          </a:xfrm>
          <a:prstGeom prst="rightArrow">
            <a:avLst>
              <a:gd name="adj1" fmla="val 50000"/>
              <a:gd name="adj2" fmla="val 50840"/>
            </a:avLst>
          </a:prstGeom>
          <a:solidFill>
            <a:srgbClr val="3399FF"/>
          </a:solidFill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648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文鼎中鋼筆行楷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2019-10-21T03:04:19Z</dcterms:modified>
</cp:coreProperties>
</file>