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33CC"/>
    <a:srgbClr val="00FF00"/>
    <a:srgbClr val="FF99CC"/>
    <a:srgbClr val="3399FF"/>
    <a:srgbClr val="FF6699"/>
    <a:srgbClr val="FF9900"/>
    <a:srgbClr val="FF0066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5AA8BC-58C3-4329-9596-F3F3F1E79392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9B03453-B279-4B28-8C47-FC495F4FDDAA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巡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F61D450A-D16C-4B36-BB83-78D64CAB1A21}" type="parTrans" cxnId="{45246CF2-F4D4-4FF3-93C2-A8FAD768C519}">
      <dgm:prSet/>
      <dgm:spPr/>
      <dgm:t>
        <a:bodyPr/>
        <a:lstStyle/>
        <a:p>
          <a:endParaRPr lang="zh-TW" altLang="en-US"/>
        </a:p>
      </dgm:t>
    </dgm:pt>
    <dgm:pt modelId="{2388E114-FDA1-4C41-B8A6-F65C9C817AEE}" type="sibTrans" cxnId="{45246CF2-F4D4-4FF3-93C2-A8FAD768C519}">
      <dgm:prSet/>
      <dgm:spPr/>
      <dgm:t>
        <a:bodyPr/>
        <a:lstStyle/>
        <a:p>
          <a:endParaRPr lang="zh-TW" altLang="en-US"/>
        </a:p>
      </dgm:t>
    </dgm:pt>
    <dgm:pt modelId="{8B14DEB9-356A-4D31-98F4-36551C408780}">
      <dgm:prSet/>
      <dgm:spPr/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巡檢容器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4B1712F1-01CF-4C1F-9A97-813339CC9B1A}" type="parTrans" cxnId="{8AAC9720-3C7E-4BE0-8258-19AB2AD2325A}">
      <dgm:prSet/>
      <dgm:spPr/>
      <dgm:t>
        <a:bodyPr/>
        <a:lstStyle/>
        <a:p>
          <a:endParaRPr lang="zh-TW" altLang="en-US"/>
        </a:p>
      </dgm:t>
    </dgm:pt>
    <dgm:pt modelId="{FB821D97-2DCD-44A8-B1C3-E5FCE65FDBF3}" type="sibTrans" cxnId="{8AAC9720-3C7E-4BE0-8258-19AB2AD2325A}">
      <dgm:prSet/>
      <dgm:spPr/>
      <dgm:t>
        <a:bodyPr/>
        <a:lstStyle/>
        <a:p>
          <a:endParaRPr lang="zh-TW" altLang="en-US"/>
        </a:p>
      </dgm:t>
    </dgm:pt>
    <dgm:pt modelId="{3276422B-1E1D-49D4-B0EA-F6BD9382C01B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倒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E855F2DE-4435-41BA-BD83-C21D3E6F7301}" type="parTrans" cxnId="{B4E58468-1126-404C-967A-2D531C286DC3}">
      <dgm:prSet/>
      <dgm:spPr/>
      <dgm:t>
        <a:bodyPr/>
        <a:lstStyle/>
        <a:p>
          <a:endParaRPr lang="zh-TW" altLang="en-US"/>
        </a:p>
      </dgm:t>
    </dgm:pt>
    <dgm:pt modelId="{B8F332CF-0DBA-4F77-AE60-8D672B6FA75B}" type="sibTrans" cxnId="{B4E58468-1126-404C-967A-2D531C286DC3}">
      <dgm:prSet/>
      <dgm:spPr/>
      <dgm:t>
        <a:bodyPr/>
        <a:lstStyle/>
        <a:p>
          <a:endParaRPr lang="zh-TW" altLang="en-US"/>
        </a:p>
      </dgm:t>
    </dgm:pt>
    <dgm:pt modelId="{40243748-BF37-4B5C-A4F3-DAE28589334D}">
      <dgm:prSet/>
      <dgm:spPr/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倒掉積水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03E06CC0-7099-4871-860E-1FE53A2A108D}" type="parTrans" cxnId="{55644908-58E5-4223-A7DE-F46F6977B29A}">
      <dgm:prSet/>
      <dgm:spPr/>
      <dgm:t>
        <a:bodyPr/>
        <a:lstStyle/>
        <a:p>
          <a:endParaRPr lang="zh-TW" altLang="en-US"/>
        </a:p>
      </dgm:t>
    </dgm:pt>
    <dgm:pt modelId="{CD81736E-6419-48CC-95DF-28BADA4937ED}" type="sibTrans" cxnId="{55644908-58E5-4223-A7DE-F46F6977B29A}">
      <dgm:prSet/>
      <dgm:spPr/>
      <dgm:t>
        <a:bodyPr/>
        <a:lstStyle/>
        <a:p>
          <a:endParaRPr lang="zh-TW" altLang="en-US"/>
        </a:p>
      </dgm:t>
    </dgm:pt>
    <dgm:pt modelId="{8763E0A6-F9DF-4025-9F21-089CD889F87F}">
      <dgm:prSet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清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B02307E7-0510-4195-B8E5-F3C956435CBE}" type="parTrans" cxnId="{ADE0F4E2-FF21-4717-A159-7CF94F2B53A7}">
      <dgm:prSet/>
      <dgm:spPr/>
      <dgm:t>
        <a:bodyPr/>
        <a:lstStyle/>
        <a:p>
          <a:endParaRPr lang="zh-TW" altLang="en-US"/>
        </a:p>
      </dgm:t>
    </dgm:pt>
    <dgm:pt modelId="{32E81B9B-03D3-488E-BA24-7B178BD97AC3}" type="sibTrans" cxnId="{ADE0F4E2-FF21-4717-A159-7CF94F2B53A7}">
      <dgm:prSet/>
      <dgm:spPr/>
      <dgm:t>
        <a:bodyPr/>
        <a:lstStyle/>
        <a:p>
          <a:endParaRPr lang="zh-TW" altLang="en-US"/>
        </a:p>
      </dgm:t>
    </dgm:pt>
    <dgm:pt modelId="{219D9B9E-D527-40A4-A99F-D9B8C69B31AE}">
      <dgm:prSet/>
      <dgm:spPr/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清潔容器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06647A8A-CAD6-45EB-981D-2371FF2E1CC0}" type="parTrans" cxnId="{D84FB367-8361-421B-82DA-957243A4A1E4}">
      <dgm:prSet/>
      <dgm:spPr/>
      <dgm:t>
        <a:bodyPr/>
        <a:lstStyle/>
        <a:p>
          <a:endParaRPr lang="zh-TW" altLang="en-US"/>
        </a:p>
      </dgm:t>
    </dgm:pt>
    <dgm:pt modelId="{53CB3BBD-2EBD-4EDB-9D8D-ECC9BA4A59A4}" type="sibTrans" cxnId="{D84FB367-8361-421B-82DA-957243A4A1E4}">
      <dgm:prSet/>
      <dgm:spPr/>
      <dgm:t>
        <a:bodyPr/>
        <a:lstStyle/>
        <a:p>
          <a:endParaRPr lang="zh-TW" altLang="en-US"/>
        </a:p>
      </dgm:t>
    </dgm:pt>
    <dgm:pt modelId="{127E3211-5BAE-45FF-91F3-9FEA70C980FD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刷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80F63D61-4EE7-418C-96B2-8EBDD271F552}" type="parTrans" cxnId="{D4F18876-D8F8-451B-AC8C-6AD50101AA35}">
      <dgm:prSet/>
      <dgm:spPr/>
      <dgm:t>
        <a:bodyPr/>
        <a:lstStyle/>
        <a:p>
          <a:endParaRPr lang="zh-TW" altLang="en-US"/>
        </a:p>
      </dgm:t>
    </dgm:pt>
    <dgm:pt modelId="{7F49AB1F-80DD-4AD3-8F69-F1A8CC4336B0}" type="sibTrans" cxnId="{D4F18876-D8F8-451B-AC8C-6AD50101AA35}">
      <dgm:prSet/>
      <dgm:spPr/>
      <dgm:t>
        <a:bodyPr/>
        <a:lstStyle/>
        <a:p>
          <a:endParaRPr lang="zh-TW" altLang="en-US"/>
        </a:p>
      </dgm:t>
    </dgm:pt>
    <dgm:pt modelId="{7FE139D4-CDA1-41FF-A7A9-CF9FD8D2B6FF}">
      <dgm:prSet/>
      <dgm:spPr/>
      <dgm:t>
        <a:bodyPr/>
        <a:lstStyle/>
        <a:p>
          <a:pPr rtl="0"/>
          <a:r>
            <a:rPr lang="zh-TW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刷除蟲卵</a:t>
          </a:r>
          <a:endParaRPr lang="zh-TW" dirty="0">
            <a:latin typeface="文鼎中楷" panose="020B0609010101010101" pitchFamily="49" charset="-120"/>
            <a:ea typeface="文鼎中楷" panose="020B0609010101010101" pitchFamily="49" charset="-120"/>
          </a:endParaRPr>
        </a:p>
      </dgm:t>
    </dgm:pt>
    <dgm:pt modelId="{14D75C0E-46E0-4FD4-9B19-2998A98FC221}" type="parTrans" cxnId="{FF387772-DD19-4993-ACD5-0FC108EBDD9F}">
      <dgm:prSet/>
      <dgm:spPr/>
      <dgm:t>
        <a:bodyPr/>
        <a:lstStyle/>
        <a:p>
          <a:endParaRPr lang="zh-TW" altLang="en-US"/>
        </a:p>
      </dgm:t>
    </dgm:pt>
    <dgm:pt modelId="{22BC7210-8D88-472C-BCB1-F14EA1A1CA3B}" type="sibTrans" cxnId="{FF387772-DD19-4993-ACD5-0FC108EBDD9F}">
      <dgm:prSet/>
      <dgm:spPr/>
      <dgm:t>
        <a:bodyPr/>
        <a:lstStyle/>
        <a:p>
          <a:endParaRPr lang="zh-TW" altLang="en-US"/>
        </a:p>
      </dgm:t>
    </dgm:pt>
    <dgm:pt modelId="{26424AE5-74B2-47EE-A218-31C877258181}" type="pres">
      <dgm:prSet presAssocID="{BA5AA8BC-58C3-4329-9596-F3F3F1E79392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0F84C4C-0CD5-4BAF-91F0-900E4BFDF621}" type="pres">
      <dgm:prSet presAssocID="{BA5AA8BC-58C3-4329-9596-F3F3F1E79392}" presName="cycle" presStyleCnt="0"/>
      <dgm:spPr/>
    </dgm:pt>
    <dgm:pt modelId="{97B1F661-41E3-41FB-8BF3-7BC3B2F5A2FD}" type="pres">
      <dgm:prSet presAssocID="{BA5AA8BC-58C3-4329-9596-F3F3F1E79392}" presName="centerShape" presStyleCnt="0"/>
      <dgm:spPr/>
    </dgm:pt>
    <dgm:pt modelId="{7DDD6F7F-17B4-40B8-9379-22C0C1BA6762}" type="pres">
      <dgm:prSet presAssocID="{BA5AA8BC-58C3-4329-9596-F3F3F1E79392}" presName="connSite" presStyleLbl="node1" presStyleIdx="0" presStyleCnt="5"/>
      <dgm:spPr/>
    </dgm:pt>
    <dgm:pt modelId="{A07117E6-A73A-4759-A36B-9AF18345FD3A}" type="pres">
      <dgm:prSet presAssocID="{BA5AA8BC-58C3-4329-9596-F3F3F1E79392}" presName="visible" presStyleLbl="node1" presStyleIdx="0" presStyleCnt="5" custLinFactNeighborX="-8155" custLinFactNeighborY="-220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63DD1E0-F5D3-4BFF-B1F6-222292600F02}" type="pres">
      <dgm:prSet presAssocID="{F61D450A-D16C-4B36-BB83-78D64CAB1A21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56F5C58-9821-44EC-B80A-28D2D7EC34D0}" type="pres">
      <dgm:prSet presAssocID="{69B03453-B279-4B28-8C47-FC495F4FDDAA}" presName="node" presStyleCnt="0"/>
      <dgm:spPr/>
    </dgm:pt>
    <dgm:pt modelId="{97D5CB8E-B1C8-4682-9392-8D9180141D88}" type="pres">
      <dgm:prSet presAssocID="{69B03453-B279-4B28-8C47-FC495F4FDDAA}" presName="parentNode" presStyleLbl="node1" presStyleIdx="1" presStyleCnt="5" custLinFactNeighborX="9691" custLinFactNeighborY="1093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79F6D8D-C4F2-49EF-8C0D-A5F28A74028A}" type="pres">
      <dgm:prSet presAssocID="{69B03453-B279-4B28-8C47-FC495F4FDDA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348390-E588-4120-B58C-E4DF837B1651}" type="pres">
      <dgm:prSet presAssocID="{E855F2DE-4435-41BA-BD83-C21D3E6F7301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A1A3BCC-E028-4AF0-AAEB-D303211BC7BB}" type="pres">
      <dgm:prSet presAssocID="{3276422B-1E1D-49D4-B0EA-F6BD9382C01B}" presName="node" presStyleCnt="0"/>
      <dgm:spPr/>
    </dgm:pt>
    <dgm:pt modelId="{E3C1A9CB-EF75-43C8-8B0C-40B3DD8564C2}" type="pres">
      <dgm:prSet presAssocID="{3276422B-1E1D-49D4-B0EA-F6BD9382C01B}" presName="parentNode" presStyleLbl="node1" presStyleIdx="2" presStyleCnt="5" custLinFactNeighborX="6685" custLinFactNeighborY="802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D63694-191E-40AC-A61E-7C9ECFE6E4E5}" type="pres">
      <dgm:prSet presAssocID="{3276422B-1E1D-49D4-B0EA-F6BD9382C01B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7F1772-514A-4CC0-AE8E-93D2AFCB91F9}" type="pres">
      <dgm:prSet presAssocID="{B02307E7-0510-4195-B8E5-F3C956435CBE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4405C6A-B81F-4EAC-860F-0F479E0C17C3}" type="pres">
      <dgm:prSet presAssocID="{8763E0A6-F9DF-4025-9F21-089CD889F87F}" presName="node" presStyleCnt="0"/>
      <dgm:spPr/>
    </dgm:pt>
    <dgm:pt modelId="{F5FADDD2-1615-483A-A702-C236823043D1}" type="pres">
      <dgm:prSet presAssocID="{8763E0A6-F9DF-4025-9F21-089CD889F87F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D50EA0-04B4-4620-A3F7-6E65A37F52D3}" type="pres">
      <dgm:prSet presAssocID="{8763E0A6-F9DF-4025-9F21-089CD889F87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482057-6C68-4598-B58F-2F6083E3353F}" type="pres">
      <dgm:prSet presAssocID="{80F63D61-4EE7-418C-96B2-8EBDD271F552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E30FE7C2-AC9F-4F04-AE09-63377CBCB1F7}" type="pres">
      <dgm:prSet presAssocID="{127E3211-5BAE-45FF-91F3-9FEA70C980FD}" presName="node" presStyleCnt="0"/>
      <dgm:spPr/>
    </dgm:pt>
    <dgm:pt modelId="{47514DA7-8D93-4787-9F3A-BD66F0E0BEA2}" type="pres">
      <dgm:prSet presAssocID="{127E3211-5BAE-45FF-91F3-9FEA70C980F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9BA9538-EBC4-48A7-90A8-F2D894D84AE5}" type="pres">
      <dgm:prSet presAssocID="{127E3211-5BAE-45FF-91F3-9FEA70C980F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CD52403-3279-4D25-83DC-D0E97EC8FEE3}" type="presOf" srcId="{8B14DEB9-356A-4D31-98F4-36551C408780}" destId="{779F6D8D-C4F2-49EF-8C0D-A5F28A74028A}" srcOrd="0" destOrd="0" presId="urn:microsoft.com/office/officeart/2005/8/layout/radial2"/>
    <dgm:cxn modelId="{F5FE1A8A-0A14-4F59-9098-4387B1BE1836}" type="presOf" srcId="{3276422B-1E1D-49D4-B0EA-F6BD9382C01B}" destId="{E3C1A9CB-EF75-43C8-8B0C-40B3DD8564C2}" srcOrd="0" destOrd="0" presId="urn:microsoft.com/office/officeart/2005/8/layout/radial2"/>
    <dgm:cxn modelId="{8AAC9720-3C7E-4BE0-8258-19AB2AD2325A}" srcId="{69B03453-B279-4B28-8C47-FC495F4FDDAA}" destId="{8B14DEB9-356A-4D31-98F4-36551C408780}" srcOrd="0" destOrd="0" parTransId="{4B1712F1-01CF-4C1F-9A97-813339CC9B1A}" sibTransId="{FB821D97-2DCD-44A8-B1C3-E5FCE65FDBF3}"/>
    <dgm:cxn modelId="{E315E8B1-000C-430D-B341-600DA39B9D48}" type="presOf" srcId="{80F63D61-4EE7-418C-96B2-8EBDD271F552}" destId="{7D482057-6C68-4598-B58F-2F6083E3353F}" srcOrd="0" destOrd="0" presId="urn:microsoft.com/office/officeart/2005/8/layout/radial2"/>
    <dgm:cxn modelId="{B4E58468-1126-404C-967A-2D531C286DC3}" srcId="{BA5AA8BC-58C3-4329-9596-F3F3F1E79392}" destId="{3276422B-1E1D-49D4-B0EA-F6BD9382C01B}" srcOrd="1" destOrd="0" parTransId="{E855F2DE-4435-41BA-BD83-C21D3E6F7301}" sibTransId="{B8F332CF-0DBA-4F77-AE60-8D672B6FA75B}"/>
    <dgm:cxn modelId="{62C8FF6F-C6F1-4E4A-AFA5-6D73A64F402E}" type="presOf" srcId="{127E3211-5BAE-45FF-91F3-9FEA70C980FD}" destId="{47514DA7-8D93-4787-9F3A-BD66F0E0BEA2}" srcOrd="0" destOrd="0" presId="urn:microsoft.com/office/officeart/2005/8/layout/radial2"/>
    <dgm:cxn modelId="{45246CF2-F4D4-4FF3-93C2-A8FAD768C519}" srcId="{BA5AA8BC-58C3-4329-9596-F3F3F1E79392}" destId="{69B03453-B279-4B28-8C47-FC495F4FDDAA}" srcOrd="0" destOrd="0" parTransId="{F61D450A-D16C-4B36-BB83-78D64CAB1A21}" sibTransId="{2388E114-FDA1-4C41-B8A6-F65C9C817AEE}"/>
    <dgm:cxn modelId="{F04E51E5-42B3-481B-8F0F-5F10EA62A6EB}" type="presOf" srcId="{8763E0A6-F9DF-4025-9F21-089CD889F87F}" destId="{F5FADDD2-1615-483A-A702-C236823043D1}" srcOrd="0" destOrd="0" presId="urn:microsoft.com/office/officeart/2005/8/layout/radial2"/>
    <dgm:cxn modelId="{D84FB367-8361-421B-82DA-957243A4A1E4}" srcId="{8763E0A6-F9DF-4025-9F21-089CD889F87F}" destId="{219D9B9E-D527-40A4-A99F-D9B8C69B31AE}" srcOrd="0" destOrd="0" parTransId="{06647A8A-CAD6-45EB-981D-2371FF2E1CC0}" sibTransId="{53CB3BBD-2EBD-4EDB-9D8D-ECC9BA4A59A4}"/>
    <dgm:cxn modelId="{55AD0C17-56D3-4B4B-A465-A828F0B0F62C}" type="presOf" srcId="{219D9B9E-D527-40A4-A99F-D9B8C69B31AE}" destId="{C7D50EA0-04B4-4620-A3F7-6E65A37F52D3}" srcOrd="0" destOrd="0" presId="urn:microsoft.com/office/officeart/2005/8/layout/radial2"/>
    <dgm:cxn modelId="{55644908-58E5-4223-A7DE-F46F6977B29A}" srcId="{3276422B-1E1D-49D4-B0EA-F6BD9382C01B}" destId="{40243748-BF37-4B5C-A4F3-DAE28589334D}" srcOrd="0" destOrd="0" parTransId="{03E06CC0-7099-4871-860E-1FE53A2A108D}" sibTransId="{CD81736E-6419-48CC-95DF-28BADA4937ED}"/>
    <dgm:cxn modelId="{8096FF02-B387-4F10-A6C0-74581BB0C1E6}" type="presOf" srcId="{40243748-BF37-4B5C-A4F3-DAE28589334D}" destId="{50D63694-191E-40AC-A61E-7C9ECFE6E4E5}" srcOrd="0" destOrd="0" presId="urn:microsoft.com/office/officeart/2005/8/layout/radial2"/>
    <dgm:cxn modelId="{1CAD8EB0-8176-49B8-A2AB-27CF38DEB584}" type="presOf" srcId="{69B03453-B279-4B28-8C47-FC495F4FDDAA}" destId="{97D5CB8E-B1C8-4682-9392-8D9180141D88}" srcOrd="0" destOrd="0" presId="urn:microsoft.com/office/officeart/2005/8/layout/radial2"/>
    <dgm:cxn modelId="{D4F18876-D8F8-451B-AC8C-6AD50101AA35}" srcId="{BA5AA8BC-58C3-4329-9596-F3F3F1E79392}" destId="{127E3211-5BAE-45FF-91F3-9FEA70C980FD}" srcOrd="3" destOrd="0" parTransId="{80F63D61-4EE7-418C-96B2-8EBDD271F552}" sibTransId="{7F49AB1F-80DD-4AD3-8F69-F1A8CC4336B0}"/>
    <dgm:cxn modelId="{13C29BDE-113C-422E-94EF-029190D3CEE6}" type="presOf" srcId="{E855F2DE-4435-41BA-BD83-C21D3E6F7301}" destId="{0C348390-E588-4120-B58C-E4DF837B1651}" srcOrd="0" destOrd="0" presId="urn:microsoft.com/office/officeart/2005/8/layout/radial2"/>
    <dgm:cxn modelId="{1D98F98E-2724-4153-8E78-9F920447D0E9}" type="presOf" srcId="{F61D450A-D16C-4B36-BB83-78D64CAB1A21}" destId="{363DD1E0-F5D3-4BFF-B1F6-222292600F02}" srcOrd="0" destOrd="0" presId="urn:microsoft.com/office/officeart/2005/8/layout/radial2"/>
    <dgm:cxn modelId="{ADE0F4E2-FF21-4717-A159-7CF94F2B53A7}" srcId="{BA5AA8BC-58C3-4329-9596-F3F3F1E79392}" destId="{8763E0A6-F9DF-4025-9F21-089CD889F87F}" srcOrd="2" destOrd="0" parTransId="{B02307E7-0510-4195-B8E5-F3C956435CBE}" sibTransId="{32E81B9B-03D3-488E-BA24-7B178BD97AC3}"/>
    <dgm:cxn modelId="{065B2DE8-4C28-43CB-ABD1-BF77E83F646D}" type="presOf" srcId="{7FE139D4-CDA1-41FF-A7A9-CF9FD8D2B6FF}" destId="{19BA9538-EBC4-48A7-90A8-F2D894D84AE5}" srcOrd="0" destOrd="0" presId="urn:microsoft.com/office/officeart/2005/8/layout/radial2"/>
    <dgm:cxn modelId="{468D08D7-26FF-49A9-BA4B-3AE0DE440160}" type="presOf" srcId="{B02307E7-0510-4195-B8E5-F3C956435CBE}" destId="{067F1772-514A-4CC0-AE8E-93D2AFCB91F9}" srcOrd="0" destOrd="0" presId="urn:microsoft.com/office/officeart/2005/8/layout/radial2"/>
    <dgm:cxn modelId="{FF387772-DD19-4993-ACD5-0FC108EBDD9F}" srcId="{127E3211-5BAE-45FF-91F3-9FEA70C980FD}" destId="{7FE139D4-CDA1-41FF-A7A9-CF9FD8D2B6FF}" srcOrd="0" destOrd="0" parTransId="{14D75C0E-46E0-4FD4-9B19-2998A98FC221}" sibTransId="{22BC7210-8D88-472C-BCB1-F14EA1A1CA3B}"/>
    <dgm:cxn modelId="{42B3D20F-EC8A-4021-A271-281000EF748C}" type="presOf" srcId="{BA5AA8BC-58C3-4329-9596-F3F3F1E79392}" destId="{26424AE5-74B2-47EE-A218-31C877258181}" srcOrd="0" destOrd="0" presId="urn:microsoft.com/office/officeart/2005/8/layout/radial2"/>
    <dgm:cxn modelId="{F430A684-DEC3-4289-BD4D-8AB3FB5E1FA6}" type="presParOf" srcId="{26424AE5-74B2-47EE-A218-31C877258181}" destId="{E0F84C4C-0CD5-4BAF-91F0-900E4BFDF621}" srcOrd="0" destOrd="0" presId="urn:microsoft.com/office/officeart/2005/8/layout/radial2"/>
    <dgm:cxn modelId="{FDE02EBE-D9EE-486E-8A24-346A9FB93C49}" type="presParOf" srcId="{E0F84C4C-0CD5-4BAF-91F0-900E4BFDF621}" destId="{97B1F661-41E3-41FB-8BF3-7BC3B2F5A2FD}" srcOrd="0" destOrd="0" presId="urn:microsoft.com/office/officeart/2005/8/layout/radial2"/>
    <dgm:cxn modelId="{A1E1DEB6-A3C0-4067-8AA5-A8F2DC33EB36}" type="presParOf" srcId="{97B1F661-41E3-41FB-8BF3-7BC3B2F5A2FD}" destId="{7DDD6F7F-17B4-40B8-9379-22C0C1BA6762}" srcOrd="0" destOrd="0" presId="urn:microsoft.com/office/officeart/2005/8/layout/radial2"/>
    <dgm:cxn modelId="{FEB1DC8E-DAAF-4002-A599-7F161B892EED}" type="presParOf" srcId="{97B1F661-41E3-41FB-8BF3-7BC3B2F5A2FD}" destId="{A07117E6-A73A-4759-A36B-9AF18345FD3A}" srcOrd="1" destOrd="0" presId="urn:microsoft.com/office/officeart/2005/8/layout/radial2"/>
    <dgm:cxn modelId="{662B530E-184E-4ACF-B953-D9B17E8DDFDE}" type="presParOf" srcId="{E0F84C4C-0CD5-4BAF-91F0-900E4BFDF621}" destId="{363DD1E0-F5D3-4BFF-B1F6-222292600F02}" srcOrd="1" destOrd="0" presId="urn:microsoft.com/office/officeart/2005/8/layout/radial2"/>
    <dgm:cxn modelId="{9E276C0E-7711-4D3E-AD18-9035DE785AA4}" type="presParOf" srcId="{E0F84C4C-0CD5-4BAF-91F0-900E4BFDF621}" destId="{956F5C58-9821-44EC-B80A-28D2D7EC34D0}" srcOrd="2" destOrd="0" presId="urn:microsoft.com/office/officeart/2005/8/layout/radial2"/>
    <dgm:cxn modelId="{F33DE805-9780-4257-B0B0-431D6C4F2A13}" type="presParOf" srcId="{956F5C58-9821-44EC-B80A-28D2D7EC34D0}" destId="{97D5CB8E-B1C8-4682-9392-8D9180141D88}" srcOrd="0" destOrd="0" presId="urn:microsoft.com/office/officeart/2005/8/layout/radial2"/>
    <dgm:cxn modelId="{4FB31A23-2640-40EA-880E-808635959D66}" type="presParOf" srcId="{956F5C58-9821-44EC-B80A-28D2D7EC34D0}" destId="{779F6D8D-C4F2-49EF-8C0D-A5F28A74028A}" srcOrd="1" destOrd="0" presId="urn:microsoft.com/office/officeart/2005/8/layout/radial2"/>
    <dgm:cxn modelId="{5CCDCBDE-9EB3-4061-9F39-102D5101D64C}" type="presParOf" srcId="{E0F84C4C-0CD5-4BAF-91F0-900E4BFDF621}" destId="{0C348390-E588-4120-B58C-E4DF837B1651}" srcOrd="3" destOrd="0" presId="urn:microsoft.com/office/officeart/2005/8/layout/radial2"/>
    <dgm:cxn modelId="{75E1EC54-25A8-4BC7-B07E-D7E509918248}" type="presParOf" srcId="{E0F84C4C-0CD5-4BAF-91F0-900E4BFDF621}" destId="{FA1A3BCC-E028-4AF0-AAEB-D303211BC7BB}" srcOrd="4" destOrd="0" presId="urn:microsoft.com/office/officeart/2005/8/layout/radial2"/>
    <dgm:cxn modelId="{CB1AFFC2-DBAB-40A3-ABA8-F905E1AA66A1}" type="presParOf" srcId="{FA1A3BCC-E028-4AF0-AAEB-D303211BC7BB}" destId="{E3C1A9CB-EF75-43C8-8B0C-40B3DD8564C2}" srcOrd="0" destOrd="0" presId="urn:microsoft.com/office/officeart/2005/8/layout/radial2"/>
    <dgm:cxn modelId="{9333F969-5229-4DA7-BBEB-B3E5E6C7EB54}" type="presParOf" srcId="{FA1A3BCC-E028-4AF0-AAEB-D303211BC7BB}" destId="{50D63694-191E-40AC-A61E-7C9ECFE6E4E5}" srcOrd="1" destOrd="0" presId="urn:microsoft.com/office/officeart/2005/8/layout/radial2"/>
    <dgm:cxn modelId="{C8A52155-F432-42BA-BABC-2C95D7CF8332}" type="presParOf" srcId="{E0F84C4C-0CD5-4BAF-91F0-900E4BFDF621}" destId="{067F1772-514A-4CC0-AE8E-93D2AFCB91F9}" srcOrd="5" destOrd="0" presId="urn:microsoft.com/office/officeart/2005/8/layout/radial2"/>
    <dgm:cxn modelId="{55AA054F-244C-4AE3-BBA2-F539C827F340}" type="presParOf" srcId="{E0F84C4C-0CD5-4BAF-91F0-900E4BFDF621}" destId="{54405C6A-B81F-4EAC-860F-0F479E0C17C3}" srcOrd="6" destOrd="0" presId="urn:microsoft.com/office/officeart/2005/8/layout/radial2"/>
    <dgm:cxn modelId="{0C27A0F2-339B-4587-8951-0B56A7D433DF}" type="presParOf" srcId="{54405C6A-B81F-4EAC-860F-0F479E0C17C3}" destId="{F5FADDD2-1615-483A-A702-C236823043D1}" srcOrd="0" destOrd="0" presId="urn:microsoft.com/office/officeart/2005/8/layout/radial2"/>
    <dgm:cxn modelId="{9434BC87-A254-40BD-8F61-51694770F1A4}" type="presParOf" srcId="{54405C6A-B81F-4EAC-860F-0F479E0C17C3}" destId="{C7D50EA0-04B4-4620-A3F7-6E65A37F52D3}" srcOrd="1" destOrd="0" presId="urn:microsoft.com/office/officeart/2005/8/layout/radial2"/>
    <dgm:cxn modelId="{6EBF2EEC-613F-437E-9308-6D19F27F577B}" type="presParOf" srcId="{E0F84C4C-0CD5-4BAF-91F0-900E4BFDF621}" destId="{7D482057-6C68-4598-B58F-2F6083E3353F}" srcOrd="7" destOrd="0" presId="urn:microsoft.com/office/officeart/2005/8/layout/radial2"/>
    <dgm:cxn modelId="{AF98DBFC-3218-4DB8-ACD9-8FFD18E32605}" type="presParOf" srcId="{E0F84C4C-0CD5-4BAF-91F0-900E4BFDF621}" destId="{E30FE7C2-AC9F-4F04-AE09-63377CBCB1F7}" srcOrd="8" destOrd="0" presId="urn:microsoft.com/office/officeart/2005/8/layout/radial2"/>
    <dgm:cxn modelId="{7F21DE01-E080-4BDA-8C87-1FCB422A02A7}" type="presParOf" srcId="{E30FE7C2-AC9F-4F04-AE09-63377CBCB1F7}" destId="{47514DA7-8D93-4787-9F3A-BD66F0E0BEA2}" srcOrd="0" destOrd="0" presId="urn:microsoft.com/office/officeart/2005/8/layout/radial2"/>
    <dgm:cxn modelId="{179B4B89-6132-4A12-90BF-3F88CBCC2747}" type="presParOf" srcId="{E30FE7C2-AC9F-4F04-AE09-63377CBCB1F7}" destId="{19BA9538-EBC4-48A7-90A8-F2D894D84AE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482057-6C68-4598-B58F-2F6083E3353F}">
      <dsp:nvSpPr>
        <dsp:cNvPr id="0" name=""/>
        <dsp:cNvSpPr/>
      </dsp:nvSpPr>
      <dsp:spPr>
        <a:xfrm rot="3680690">
          <a:off x="1723023" y="3477549"/>
          <a:ext cx="920135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920135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F1772-514A-4CC0-AE8E-93D2AFCB91F9}">
      <dsp:nvSpPr>
        <dsp:cNvPr id="0" name=""/>
        <dsp:cNvSpPr/>
      </dsp:nvSpPr>
      <dsp:spPr>
        <a:xfrm rot="1311423">
          <a:off x="2226731" y="2816319"/>
          <a:ext cx="659291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659291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48390-E588-4120-B58C-E4DF837B1651}">
      <dsp:nvSpPr>
        <dsp:cNvPr id="0" name=""/>
        <dsp:cNvSpPr/>
      </dsp:nvSpPr>
      <dsp:spPr>
        <a:xfrm rot="20481708">
          <a:off x="2231773" y="2111090"/>
          <a:ext cx="711388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711388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DD1E0-F5D3-4BFF-B1F6-222292600F02}">
      <dsp:nvSpPr>
        <dsp:cNvPr id="0" name=""/>
        <dsp:cNvSpPr/>
      </dsp:nvSpPr>
      <dsp:spPr>
        <a:xfrm rot="18159986">
          <a:off x="1829100" y="1450082"/>
          <a:ext cx="840817" cy="51328"/>
        </a:xfrm>
        <a:custGeom>
          <a:avLst/>
          <a:gdLst/>
          <a:ahLst/>
          <a:cxnLst/>
          <a:rect l="0" t="0" r="0" b="0"/>
          <a:pathLst>
            <a:path>
              <a:moveTo>
                <a:pt x="0" y="25664"/>
              </a:moveTo>
              <a:lnTo>
                <a:pt x="840817" y="25664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7117E6-A73A-4759-A36B-9AF18345FD3A}">
      <dsp:nvSpPr>
        <dsp:cNvPr id="0" name=""/>
        <dsp:cNvSpPr/>
      </dsp:nvSpPr>
      <dsp:spPr>
        <a:xfrm>
          <a:off x="560546" y="1517567"/>
          <a:ext cx="1814053" cy="1814053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5CB8E-B1C8-4682-9392-8D9180141D88}">
      <dsp:nvSpPr>
        <dsp:cNvPr id="0" name=""/>
        <dsp:cNvSpPr/>
      </dsp:nvSpPr>
      <dsp:spPr>
        <a:xfrm>
          <a:off x="2225946" y="119483"/>
          <a:ext cx="1088431" cy="1088431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巡</a:t>
          </a:r>
          <a:endParaRPr lang="zh-TW" sz="47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2385343" y="278880"/>
        <a:ext cx="769637" cy="769637"/>
      </dsp:txXfrm>
    </dsp:sp>
    <dsp:sp modelId="{779F6D8D-C4F2-49EF-8C0D-A5F28A74028A}">
      <dsp:nvSpPr>
        <dsp:cNvPr id="0" name=""/>
        <dsp:cNvSpPr/>
      </dsp:nvSpPr>
      <dsp:spPr>
        <a:xfrm>
          <a:off x="3423221" y="119483"/>
          <a:ext cx="1632647" cy="108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巡檢容器</a:t>
          </a:r>
          <a:endParaRPr lang="zh-TW" sz="36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3423221" y="119483"/>
        <a:ext cx="1632647" cy="1088431"/>
      </dsp:txXfrm>
    </dsp:sp>
    <dsp:sp modelId="{E3C1A9CB-EF75-43C8-8B0C-40B3DD8564C2}">
      <dsp:nvSpPr>
        <dsp:cNvPr id="0" name=""/>
        <dsp:cNvSpPr/>
      </dsp:nvSpPr>
      <dsp:spPr>
        <a:xfrm>
          <a:off x="2895967" y="1304935"/>
          <a:ext cx="1088431" cy="1088431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倒</a:t>
          </a:r>
          <a:endParaRPr lang="zh-TW" sz="47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3055364" y="1464332"/>
        <a:ext cx="769637" cy="769637"/>
      </dsp:txXfrm>
    </dsp:sp>
    <dsp:sp modelId="{50D63694-191E-40AC-A61E-7C9ECFE6E4E5}">
      <dsp:nvSpPr>
        <dsp:cNvPr id="0" name=""/>
        <dsp:cNvSpPr/>
      </dsp:nvSpPr>
      <dsp:spPr>
        <a:xfrm>
          <a:off x="4093242" y="1304935"/>
          <a:ext cx="1632647" cy="108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倒掉積水</a:t>
          </a:r>
          <a:endParaRPr lang="zh-TW" sz="36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4093242" y="1304935"/>
        <a:ext cx="1632647" cy="1088431"/>
      </dsp:txXfrm>
    </dsp:sp>
    <dsp:sp modelId="{F5FADDD2-1615-483A-A702-C236823043D1}">
      <dsp:nvSpPr>
        <dsp:cNvPr id="0" name=""/>
        <dsp:cNvSpPr/>
      </dsp:nvSpPr>
      <dsp:spPr>
        <a:xfrm>
          <a:off x="2823205" y="2623099"/>
          <a:ext cx="1088431" cy="1088431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清</a:t>
          </a:r>
          <a:endParaRPr lang="zh-TW" sz="47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2982602" y="2782496"/>
        <a:ext cx="769637" cy="769637"/>
      </dsp:txXfrm>
    </dsp:sp>
    <dsp:sp modelId="{C7D50EA0-04B4-4620-A3F7-6E65A37F52D3}">
      <dsp:nvSpPr>
        <dsp:cNvPr id="0" name=""/>
        <dsp:cNvSpPr/>
      </dsp:nvSpPr>
      <dsp:spPr>
        <a:xfrm>
          <a:off x="4020480" y="2623099"/>
          <a:ext cx="1632647" cy="108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清潔容器</a:t>
          </a:r>
          <a:endParaRPr lang="zh-TW" sz="36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4020480" y="2623099"/>
        <a:ext cx="1632647" cy="1088431"/>
      </dsp:txXfrm>
    </dsp:sp>
    <dsp:sp modelId="{47514DA7-8D93-4787-9F3A-BD66F0E0BEA2}">
      <dsp:nvSpPr>
        <dsp:cNvPr id="0" name=""/>
        <dsp:cNvSpPr/>
      </dsp:nvSpPr>
      <dsp:spPr>
        <a:xfrm>
          <a:off x="2120466" y="3840278"/>
          <a:ext cx="1088431" cy="1088431"/>
        </a:xfrm>
        <a:prstGeom prst="ellipse">
          <a:avLst/>
        </a:prstGeom>
        <a:solidFill>
          <a:schemeClr val="accent4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845" tIns="29845" rIns="29845" bIns="29845" numCol="1" spcCol="1270" anchor="ctr" anchorCtr="0">
          <a:noAutofit/>
        </a:bodyPr>
        <a:lstStyle/>
        <a:p>
          <a:pPr lvl="0" algn="ctr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7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刷</a:t>
          </a:r>
          <a:endParaRPr lang="zh-TW" sz="47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2279863" y="3999675"/>
        <a:ext cx="769637" cy="769637"/>
      </dsp:txXfrm>
    </dsp:sp>
    <dsp:sp modelId="{19BA9538-EBC4-48A7-90A8-F2D894D84AE5}">
      <dsp:nvSpPr>
        <dsp:cNvPr id="0" name=""/>
        <dsp:cNvSpPr/>
      </dsp:nvSpPr>
      <dsp:spPr>
        <a:xfrm>
          <a:off x="3317741" y="3840278"/>
          <a:ext cx="1632647" cy="108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文鼎中楷" panose="020B0609010101010101" pitchFamily="49" charset="-120"/>
              <a:ea typeface="文鼎中楷" panose="020B0609010101010101" pitchFamily="49" charset="-120"/>
            </a:rPr>
            <a:t>刷除蟲卵</a:t>
          </a:r>
          <a:endParaRPr lang="zh-TW" sz="3600" kern="1200" dirty="0">
            <a:latin typeface="文鼎中楷" panose="020B0609010101010101" pitchFamily="49" charset="-120"/>
            <a:ea typeface="文鼎中楷" panose="020B0609010101010101" pitchFamily="49" charset="-120"/>
          </a:endParaRPr>
        </a:p>
      </dsp:txBody>
      <dsp:txXfrm>
        <a:off x="3317741" y="3840278"/>
        <a:ext cx="1632647" cy="1088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47257" y="2763532"/>
            <a:ext cx="3676710" cy="3741771"/>
          </a:xfrm>
          <a:prstGeom prst="noSmoking">
            <a:avLst>
              <a:gd name="adj" fmla="val 1149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9" b="99222" l="246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31232" y="3658174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59" b="99222" l="246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11704">
            <a:off x="3884570" y="2627469"/>
            <a:ext cx="2326243" cy="171297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59" b="99222" l="2468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1974" y="4434861"/>
            <a:ext cx="1760305" cy="1490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835981997"/>
              </p:ext>
            </p:extLst>
          </p:nvPr>
        </p:nvGraphicFramePr>
        <p:xfrm>
          <a:off x="195943" y="1341019"/>
          <a:ext cx="6361611" cy="4929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26480" y="4859383"/>
            <a:ext cx="2834640" cy="1410788"/>
          </a:xfrm>
          <a:prstGeom prst="rightArrow">
            <a:avLst/>
          </a:prstGeom>
          <a:solidFill>
            <a:srgbClr val="9999FF"/>
          </a:solidFill>
          <a:ln w="57150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文鼎中楷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2019-10-21T03:03:46Z</dcterms:modified>
</cp:coreProperties>
</file>