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6FF66"/>
    <a:srgbClr val="FF33CC"/>
    <a:srgbClr val="FF99CC"/>
    <a:srgbClr val="3399FF"/>
    <a:srgbClr val="FF6699"/>
    <a:srgbClr val="FF9900"/>
    <a:srgbClr val="FF0066"/>
    <a:srgbClr val="9999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F7BE66-83C2-4991-99A7-5A1FA15A40E5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236436B-E838-4EF8-BD73-82022DCDD2D1}">
      <dgm:prSet/>
      <dgm:spPr>
        <a:solidFill>
          <a:srgbClr val="FF99CC"/>
        </a:solidFill>
      </dgm:spPr>
      <dgm:t>
        <a:bodyPr/>
        <a:lstStyle/>
        <a:p>
          <a:pPr algn="ctr"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巡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17F65E21-4C5E-4CF4-A0B1-4BC26D33F152}" type="parTrans" cxnId="{4AEDA910-00A8-4706-A1CD-CF8A3FB8A59B}">
      <dgm:prSet/>
      <dgm:spPr/>
      <dgm:t>
        <a:bodyPr/>
        <a:lstStyle/>
        <a:p>
          <a:endParaRPr lang="zh-TW" altLang="en-US"/>
        </a:p>
      </dgm:t>
    </dgm:pt>
    <dgm:pt modelId="{688CB64A-3E42-4132-B1DF-F1197080B9CB}" type="sibTrans" cxnId="{4AEDA910-00A8-4706-A1CD-CF8A3FB8A59B}">
      <dgm:prSet/>
      <dgm:spPr/>
      <dgm:t>
        <a:bodyPr/>
        <a:lstStyle/>
        <a:p>
          <a:endParaRPr lang="zh-TW" altLang="en-US"/>
        </a:p>
      </dgm:t>
    </dgm:pt>
    <dgm:pt modelId="{64B33E36-63D2-4B9D-BEB6-4D4F4F801722}">
      <dgm:prSet/>
      <dgm:spPr/>
      <dgm:t>
        <a:bodyPr/>
        <a:lstStyle/>
        <a:p>
          <a:pPr algn="ctr" rtl="0"/>
          <a:r>
            <a:rPr lang="zh-TW" alt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巡</a:t>
          </a:r>
          <a:r>
            <a:rPr lang="zh-TW" altLang="en-US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檢</a:t>
          </a:r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容器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74613C56-CD04-4B7C-9C04-86247C224234}" type="parTrans" cxnId="{DC837337-9136-4D6B-ABA2-4603347B4DB0}">
      <dgm:prSet/>
      <dgm:spPr/>
      <dgm:t>
        <a:bodyPr/>
        <a:lstStyle/>
        <a:p>
          <a:endParaRPr lang="zh-TW" altLang="en-US"/>
        </a:p>
      </dgm:t>
    </dgm:pt>
    <dgm:pt modelId="{314A956F-29D9-4149-A29B-C58C172D56CD}" type="sibTrans" cxnId="{DC837337-9136-4D6B-ABA2-4603347B4DB0}">
      <dgm:prSet/>
      <dgm:spPr/>
      <dgm:t>
        <a:bodyPr/>
        <a:lstStyle/>
        <a:p>
          <a:endParaRPr lang="zh-TW" altLang="en-US"/>
        </a:p>
      </dgm:t>
    </dgm:pt>
    <dgm:pt modelId="{2346C671-0AB4-4D41-9C47-6CEBCC8653CB}">
      <dgm:prSet/>
      <dgm:spPr/>
      <dgm:t>
        <a:bodyPr/>
        <a:lstStyle/>
        <a:p>
          <a:pPr algn="ctr"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倒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30405530-B88D-4FDE-AF10-CBBC766587D2}" type="parTrans" cxnId="{822BA9A8-A9F8-457D-96AE-4C562745194B}">
      <dgm:prSet/>
      <dgm:spPr/>
      <dgm:t>
        <a:bodyPr/>
        <a:lstStyle/>
        <a:p>
          <a:endParaRPr lang="zh-TW" altLang="en-US"/>
        </a:p>
      </dgm:t>
    </dgm:pt>
    <dgm:pt modelId="{18910FE6-141E-44F0-9CD8-B47EEE2735B7}" type="sibTrans" cxnId="{822BA9A8-A9F8-457D-96AE-4C562745194B}">
      <dgm:prSet/>
      <dgm:spPr/>
      <dgm:t>
        <a:bodyPr/>
        <a:lstStyle/>
        <a:p>
          <a:endParaRPr lang="zh-TW" altLang="en-US"/>
        </a:p>
      </dgm:t>
    </dgm:pt>
    <dgm:pt modelId="{EAAE66E4-E3B4-41B9-833A-AF0DCB949B7E}">
      <dgm:prSet/>
      <dgm:spPr/>
      <dgm:t>
        <a:bodyPr/>
        <a:lstStyle/>
        <a:p>
          <a:pPr algn="ctr"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倒掉積水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9C858F5B-774B-49AA-B616-1D2429D336E6}" type="parTrans" cxnId="{4F5B978F-7AC5-44A1-9216-8019DF20BE1F}">
      <dgm:prSet/>
      <dgm:spPr/>
      <dgm:t>
        <a:bodyPr/>
        <a:lstStyle/>
        <a:p>
          <a:endParaRPr lang="zh-TW" altLang="en-US"/>
        </a:p>
      </dgm:t>
    </dgm:pt>
    <dgm:pt modelId="{AA3BC4E2-73E1-4F78-9FC7-F8CF693C6642}" type="sibTrans" cxnId="{4F5B978F-7AC5-44A1-9216-8019DF20BE1F}">
      <dgm:prSet/>
      <dgm:spPr/>
      <dgm:t>
        <a:bodyPr/>
        <a:lstStyle/>
        <a:p>
          <a:endParaRPr lang="zh-TW" altLang="en-US"/>
        </a:p>
      </dgm:t>
    </dgm:pt>
    <dgm:pt modelId="{BF9A26DF-F103-416D-8077-0EFF85D9321A}">
      <dgm:prSet/>
      <dgm:spPr/>
      <dgm:t>
        <a:bodyPr/>
        <a:lstStyle/>
        <a:p>
          <a:pPr algn="ctr"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清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C70BDC01-8EC8-492E-A8C7-74381F06D57C}" type="parTrans" cxnId="{74B8A2BE-C80E-4853-8900-21E63269BCCC}">
      <dgm:prSet/>
      <dgm:spPr/>
      <dgm:t>
        <a:bodyPr/>
        <a:lstStyle/>
        <a:p>
          <a:endParaRPr lang="zh-TW" altLang="en-US"/>
        </a:p>
      </dgm:t>
    </dgm:pt>
    <dgm:pt modelId="{B6259886-9437-4514-9E41-DC330A0DF1EE}" type="sibTrans" cxnId="{74B8A2BE-C80E-4853-8900-21E63269BCCC}">
      <dgm:prSet/>
      <dgm:spPr/>
      <dgm:t>
        <a:bodyPr/>
        <a:lstStyle/>
        <a:p>
          <a:endParaRPr lang="zh-TW" altLang="en-US"/>
        </a:p>
      </dgm:t>
    </dgm:pt>
    <dgm:pt modelId="{1A7A0E98-6BA6-4D0F-BED8-FA730C4CD5D8}">
      <dgm:prSet/>
      <dgm:spPr/>
      <dgm:t>
        <a:bodyPr/>
        <a:lstStyle/>
        <a:p>
          <a:pPr algn="ctr"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清潔容器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7FBCAABE-64B4-4F45-88A9-4FB9CA888689}" type="parTrans" cxnId="{634ECB4B-1C2F-4BB2-BE71-5B3F0468F58C}">
      <dgm:prSet/>
      <dgm:spPr/>
      <dgm:t>
        <a:bodyPr/>
        <a:lstStyle/>
        <a:p>
          <a:endParaRPr lang="zh-TW" altLang="en-US"/>
        </a:p>
      </dgm:t>
    </dgm:pt>
    <dgm:pt modelId="{6D93CD05-A637-48F8-934C-18C0A88A07F7}" type="sibTrans" cxnId="{634ECB4B-1C2F-4BB2-BE71-5B3F0468F58C}">
      <dgm:prSet/>
      <dgm:spPr/>
      <dgm:t>
        <a:bodyPr/>
        <a:lstStyle/>
        <a:p>
          <a:endParaRPr lang="zh-TW" altLang="en-US"/>
        </a:p>
      </dgm:t>
    </dgm:pt>
    <dgm:pt modelId="{E8773A0C-A774-46DF-BA47-BC6437CF80EB}">
      <dgm:prSet/>
      <dgm:spPr/>
      <dgm:t>
        <a:bodyPr/>
        <a:lstStyle/>
        <a:p>
          <a:pPr algn="ctr"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刷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60358CC1-83FD-4672-9AAD-3FF5424B46CB}" type="parTrans" cxnId="{526797B6-74A5-4103-BEC8-B06659BFC01A}">
      <dgm:prSet/>
      <dgm:spPr/>
      <dgm:t>
        <a:bodyPr/>
        <a:lstStyle/>
        <a:p>
          <a:endParaRPr lang="zh-TW" altLang="en-US"/>
        </a:p>
      </dgm:t>
    </dgm:pt>
    <dgm:pt modelId="{3C7D216C-5B4D-4D85-BB43-C1091FE2A8E7}" type="sibTrans" cxnId="{526797B6-74A5-4103-BEC8-B06659BFC01A}">
      <dgm:prSet/>
      <dgm:spPr/>
      <dgm:t>
        <a:bodyPr/>
        <a:lstStyle/>
        <a:p>
          <a:endParaRPr lang="zh-TW" altLang="en-US"/>
        </a:p>
      </dgm:t>
    </dgm:pt>
    <dgm:pt modelId="{2724870C-943C-42F5-A823-6EF74294FBA2}">
      <dgm:prSet/>
      <dgm:spPr/>
      <dgm:t>
        <a:bodyPr/>
        <a:lstStyle/>
        <a:p>
          <a:pPr algn="ctr"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刷除蟲卵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BCE6CCC9-3223-44C7-A09B-7E2828ACBED4}" type="parTrans" cxnId="{1ECE8F68-4EEF-40C2-AC18-D036EA9092C5}">
      <dgm:prSet/>
      <dgm:spPr/>
      <dgm:t>
        <a:bodyPr/>
        <a:lstStyle/>
        <a:p>
          <a:endParaRPr lang="zh-TW" altLang="en-US"/>
        </a:p>
      </dgm:t>
    </dgm:pt>
    <dgm:pt modelId="{7B3F6353-5426-47B3-A194-D8D1A8C31C85}" type="sibTrans" cxnId="{1ECE8F68-4EEF-40C2-AC18-D036EA9092C5}">
      <dgm:prSet/>
      <dgm:spPr/>
      <dgm:t>
        <a:bodyPr/>
        <a:lstStyle/>
        <a:p>
          <a:endParaRPr lang="zh-TW" altLang="en-US"/>
        </a:p>
      </dgm:t>
    </dgm:pt>
    <dgm:pt modelId="{2DC34CE9-3E91-4B87-A078-35E8A4AB32EC}" type="pres">
      <dgm:prSet presAssocID="{C3F7BE66-83C2-4991-99A7-5A1FA15A40E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CC255FE-6FAA-42CE-A990-E4CD3BE235E7}" type="pres">
      <dgm:prSet presAssocID="{C3F7BE66-83C2-4991-99A7-5A1FA15A40E5}" presName="cycle" presStyleCnt="0"/>
      <dgm:spPr/>
    </dgm:pt>
    <dgm:pt modelId="{90B4D23C-9D67-4DF9-8222-8425EC7B42D4}" type="pres">
      <dgm:prSet presAssocID="{C3F7BE66-83C2-4991-99A7-5A1FA15A40E5}" presName="centerShape" presStyleCnt="0"/>
      <dgm:spPr/>
    </dgm:pt>
    <dgm:pt modelId="{52497433-BFF1-4896-972B-65A477F8D348}" type="pres">
      <dgm:prSet presAssocID="{C3F7BE66-83C2-4991-99A7-5A1FA15A40E5}" presName="connSite" presStyleLbl="node1" presStyleIdx="0" presStyleCnt="5"/>
      <dgm:spPr/>
    </dgm:pt>
    <dgm:pt modelId="{DCEE403F-E613-41B2-9602-02C65AD4EEE3}" type="pres">
      <dgm:prSet presAssocID="{C3F7BE66-83C2-4991-99A7-5A1FA15A40E5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8B36656-C364-46B5-ABF2-ABE67BB12B6C}" type="pres">
      <dgm:prSet presAssocID="{17F65E21-4C5E-4CF4-A0B1-4BC26D33F152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EF787BD-D860-4582-B3E0-082538764729}" type="pres">
      <dgm:prSet presAssocID="{8236436B-E838-4EF8-BD73-82022DCDD2D1}" presName="node" presStyleCnt="0"/>
      <dgm:spPr/>
    </dgm:pt>
    <dgm:pt modelId="{11056334-6B72-4DF3-9DA1-78FBCCB2A25C}" type="pres">
      <dgm:prSet presAssocID="{8236436B-E838-4EF8-BD73-82022DCDD2D1}" presName="parentNode" presStyleLbl="node1" presStyleIdx="1" presStyleCnt="5" custScaleX="108403" custLinFactNeighborX="-18770" custLinFactNeighborY="248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D180D8-8EA0-4316-97B6-C3A550FE4ABA}" type="pres">
      <dgm:prSet presAssocID="{8236436B-E838-4EF8-BD73-82022DCDD2D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773D56-26A6-4D7D-9262-27ACF0C6DACB}" type="pres">
      <dgm:prSet presAssocID="{30405530-B88D-4FDE-AF10-CBBC766587D2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70B181F-8413-4DAD-BE52-3C8B3FFF61F2}" type="pres">
      <dgm:prSet presAssocID="{2346C671-0AB4-4D41-9C47-6CEBCC8653CB}" presName="node" presStyleCnt="0"/>
      <dgm:spPr/>
    </dgm:pt>
    <dgm:pt modelId="{C1251144-E8BA-4CD1-A778-55E8C6C66D51}" type="pres">
      <dgm:prSet presAssocID="{2346C671-0AB4-4D41-9C47-6CEBCC8653C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78B760-270D-48C5-B486-C67CF0F706DB}" type="pres">
      <dgm:prSet presAssocID="{2346C671-0AB4-4D41-9C47-6CEBCC8653C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35667B-CFAA-4ADA-84C9-048B78001ADC}" type="pres">
      <dgm:prSet presAssocID="{C70BDC01-8EC8-492E-A8C7-74381F06D57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EB40916-5C39-4E7F-B3AC-F323F1C960B0}" type="pres">
      <dgm:prSet presAssocID="{BF9A26DF-F103-416D-8077-0EFF85D9321A}" presName="node" presStyleCnt="0"/>
      <dgm:spPr/>
    </dgm:pt>
    <dgm:pt modelId="{F500E10D-249E-4169-A14E-E1BA40724750}" type="pres">
      <dgm:prSet presAssocID="{BF9A26DF-F103-416D-8077-0EFF85D9321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1F743D-EA10-414C-B591-2F0114FD295A}" type="pres">
      <dgm:prSet presAssocID="{BF9A26DF-F103-416D-8077-0EFF85D9321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371C48-61AF-4EAA-9F61-A4C6D7D94D6D}" type="pres">
      <dgm:prSet presAssocID="{60358CC1-83FD-4672-9AAD-3FF5424B46C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D973233-AE54-42DE-875D-22BF1D067507}" type="pres">
      <dgm:prSet presAssocID="{E8773A0C-A774-46DF-BA47-BC6437CF80EB}" presName="node" presStyleCnt="0"/>
      <dgm:spPr/>
    </dgm:pt>
    <dgm:pt modelId="{391B2520-3EAB-4D43-864D-2BC5A1FD0C9D}" type="pres">
      <dgm:prSet presAssocID="{E8773A0C-A774-46DF-BA47-BC6437CF80EB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72F7AC-88F2-47DE-9F13-918FE2AF5AAE}" type="pres">
      <dgm:prSet presAssocID="{E8773A0C-A774-46DF-BA47-BC6437CF80E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F33031E-3261-48F9-9A68-73D528FC434B}" type="presOf" srcId="{30405530-B88D-4FDE-AF10-CBBC766587D2}" destId="{99773D56-26A6-4D7D-9262-27ACF0C6DACB}" srcOrd="0" destOrd="0" presId="urn:microsoft.com/office/officeart/2005/8/layout/radial2"/>
    <dgm:cxn modelId="{4AEDA910-00A8-4706-A1CD-CF8A3FB8A59B}" srcId="{C3F7BE66-83C2-4991-99A7-5A1FA15A40E5}" destId="{8236436B-E838-4EF8-BD73-82022DCDD2D1}" srcOrd="0" destOrd="0" parTransId="{17F65E21-4C5E-4CF4-A0B1-4BC26D33F152}" sibTransId="{688CB64A-3E42-4132-B1DF-F1197080B9CB}"/>
    <dgm:cxn modelId="{54A160B0-11C7-43B3-BAAF-5D249B88A418}" type="presOf" srcId="{2346C671-0AB4-4D41-9C47-6CEBCC8653CB}" destId="{C1251144-E8BA-4CD1-A778-55E8C6C66D51}" srcOrd="0" destOrd="0" presId="urn:microsoft.com/office/officeart/2005/8/layout/radial2"/>
    <dgm:cxn modelId="{634ECB4B-1C2F-4BB2-BE71-5B3F0468F58C}" srcId="{BF9A26DF-F103-416D-8077-0EFF85D9321A}" destId="{1A7A0E98-6BA6-4D0F-BED8-FA730C4CD5D8}" srcOrd="0" destOrd="0" parTransId="{7FBCAABE-64B4-4F45-88A9-4FB9CA888689}" sibTransId="{6D93CD05-A637-48F8-934C-18C0A88A07F7}"/>
    <dgm:cxn modelId="{7038B9EA-D1F2-4446-82CE-6E74BA0E740B}" type="presOf" srcId="{BF9A26DF-F103-416D-8077-0EFF85D9321A}" destId="{F500E10D-249E-4169-A14E-E1BA40724750}" srcOrd="0" destOrd="0" presId="urn:microsoft.com/office/officeart/2005/8/layout/radial2"/>
    <dgm:cxn modelId="{1ECE8F68-4EEF-40C2-AC18-D036EA9092C5}" srcId="{E8773A0C-A774-46DF-BA47-BC6437CF80EB}" destId="{2724870C-943C-42F5-A823-6EF74294FBA2}" srcOrd="0" destOrd="0" parTransId="{BCE6CCC9-3223-44C7-A09B-7E2828ACBED4}" sibTransId="{7B3F6353-5426-47B3-A194-D8D1A8C31C85}"/>
    <dgm:cxn modelId="{74B8A2BE-C80E-4853-8900-21E63269BCCC}" srcId="{C3F7BE66-83C2-4991-99A7-5A1FA15A40E5}" destId="{BF9A26DF-F103-416D-8077-0EFF85D9321A}" srcOrd="2" destOrd="0" parTransId="{C70BDC01-8EC8-492E-A8C7-74381F06D57C}" sibTransId="{B6259886-9437-4514-9E41-DC330A0DF1EE}"/>
    <dgm:cxn modelId="{526797B6-74A5-4103-BEC8-B06659BFC01A}" srcId="{C3F7BE66-83C2-4991-99A7-5A1FA15A40E5}" destId="{E8773A0C-A774-46DF-BA47-BC6437CF80EB}" srcOrd="3" destOrd="0" parTransId="{60358CC1-83FD-4672-9AAD-3FF5424B46CB}" sibTransId="{3C7D216C-5B4D-4D85-BB43-C1091FE2A8E7}"/>
    <dgm:cxn modelId="{AE53411A-0435-43BC-9CCE-E264B49B6D11}" type="presOf" srcId="{1A7A0E98-6BA6-4D0F-BED8-FA730C4CD5D8}" destId="{C51F743D-EA10-414C-B591-2F0114FD295A}" srcOrd="0" destOrd="0" presId="urn:microsoft.com/office/officeart/2005/8/layout/radial2"/>
    <dgm:cxn modelId="{4851257C-3F4A-4113-99A7-ABA6F3785529}" type="presOf" srcId="{17F65E21-4C5E-4CF4-A0B1-4BC26D33F152}" destId="{E8B36656-C364-46B5-ABF2-ABE67BB12B6C}" srcOrd="0" destOrd="0" presId="urn:microsoft.com/office/officeart/2005/8/layout/radial2"/>
    <dgm:cxn modelId="{D4434837-A7C6-4352-95A0-A87B1951477E}" type="presOf" srcId="{C70BDC01-8EC8-492E-A8C7-74381F06D57C}" destId="{4135667B-CFAA-4ADA-84C9-048B78001ADC}" srcOrd="0" destOrd="0" presId="urn:microsoft.com/office/officeart/2005/8/layout/radial2"/>
    <dgm:cxn modelId="{DF8AC434-FCCE-4456-A719-C525AEE13A02}" type="presOf" srcId="{64B33E36-63D2-4B9D-BEB6-4D4F4F801722}" destId="{D1D180D8-8EA0-4316-97B6-C3A550FE4ABA}" srcOrd="0" destOrd="0" presId="urn:microsoft.com/office/officeart/2005/8/layout/radial2"/>
    <dgm:cxn modelId="{94D122E7-5149-4058-8BD7-A6C6912F727B}" type="presOf" srcId="{60358CC1-83FD-4672-9AAD-3FF5424B46CB}" destId="{53371C48-61AF-4EAA-9F61-A4C6D7D94D6D}" srcOrd="0" destOrd="0" presId="urn:microsoft.com/office/officeart/2005/8/layout/radial2"/>
    <dgm:cxn modelId="{DC837337-9136-4D6B-ABA2-4603347B4DB0}" srcId="{8236436B-E838-4EF8-BD73-82022DCDD2D1}" destId="{64B33E36-63D2-4B9D-BEB6-4D4F4F801722}" srcOrd="0" destOrd="0" parTransId="{74613C56-CD04-4B7C-9C04-86247C224234}" sibTransId="{314A956F-29D9-4149-A29B-C58C172D56CD}"/>
    <dgm:cxn modelId="{7EE6D73C-E182-4259-87D9-BE9C8A791202}" type="presOf" srcId="{EAAE66E4-E3B4-41B9-833A-AF0DCB949B7E}" destId="{1E78B760-270D-48C5-B486-C67CF0F706DB}" srcOrd="0" destOrd="0" presId="urn:microsoft.com/office/officeart/2005/8/layout/radial2"/>
    <dgm:cxn modelId="{822BA9A8-A9F8-457D-96AE-4C562745194B}" srcId="{C3F7BE66-83C2-4991-99A7-5A1FA15A40E5}" destId="{2346C671-0AB4-4D41-9C47-6CEBCC8653CB}" srcOrd="1" destOrd="0" parTransId="{30405530-B88D-4FDE-AF10-CBBC766587D2}" sibTransId="{18910FE6-141E-44F0-9CD8-B47EEE2735B7}"/>
    <dgm:cxn modelId="{CBA99F6A-C1BF-4F60-97A9-B2379996C743}" type="presOf" srcId="{E8773A0C-A774-46DF-BA47-BC6437CF80EB}" destId="{391B2520-3EAB-4D43-864D-2BC5A1FD0C9D}" srcOrd="0" destOrd="0" presId="urn:microsoft.com/office/officeart/2005/8/layout/radial2"/>
    <dgm:cxn modelId="{A9B75A6D-0B19-40A7-A629-D4E0F09F3668}" type="presOf" srcId="{C3F7BE66-83C2-4991-99A7-5A1FA15A40E5}" destId="{2DC34CE9-3E91-4B87-A078-35E8A4AB32EC}" srcOrd="0" destOrd="0" presId="urn:microsoft.com/office/officeart/2005/8/layout/radial2"/>
    <dgm:cxn modelId="{4F5B978F-7AC5-44A1-9216-8019DF20BE1F}" srcId="{2346C671-0AB4-4D41-9C47-6CEBCC8653CB}" destId="{EAAE66E4-E3B4-41B9-833A-AF0DCB949B7E}" srcOrd="0" destOrd="0" parTransId="{9C858F5B-774B-49AA-B616-1D2429D336E6}" sibTransId="{AA3BC4E2-73E1-4F78-9FC7-F8CF693C6642}"/>
    <dgm:cxn modelId="{17CC72AD-FF17-4395-A831-9B6CAAD9409D}" type="presOf" srcId="{8236436B-E838-4EF8-BD73-82022DCDD2D1}" destId="{11056334-6B72-4DF3-9DA1-78FBCCB2A25C}" srcOrd="0" destOrd="0" presId="urn:microsoft.com/office/officeart/2005/8/layout/radial2"/>
    <dgm:cxn modelId="{99A1FCB7-7FEF-446A-9DEF-5D81C637F824}" type="presOf" srcId="{2724870C-943C-42F5-A823-6EF74294FBA2}" destId="{9D72F7AC-88F2-47DE-9F13-918FE2AF5AAE}" srcOrd="0" destOrd="0" presId="urn:microsoft.com/office/officeart/2005/8/layout/radial2"/>
    <dgm:cxn modelId="{72254CAB-B561-4FD8-830B-AC475D9CE2DC}" type="presParOf" srcId="{2DC34CE9-3E91-4B87-A078-35E8A4AB32EC}" destId="{5CC255FE-6FAA-42CE-A990-E4CD3BE235E7}" srcOrd="0" destOrd="0" presId="urn:microsoft.com/office/officeart/2005/8/layout/radial2"/>
    <dgm:cxn modelId="{F72A91E1-3A17-44CD-9641-79DCEC6D38A4}" type="presParOf" srcId="{5CC255FE-6FAA-42CE-A990-E4CD3BE235E7}" destId="{90B4D23C-9D67-4DF9-8222-8425EC7B42D4}" srcOrd="0" destOrd="0" presId="urn:microsoft.com/office/officeart/2005/8/layout/radial2"/>
    <dgm:cxn modelId="{FB5ED721-BB7B-43D1-90D0-41409F348AB1}" type="presParOf" srcId="{90B4D23C-9D67-4DF9-8222-8425EC7B42D4}" destId="{52497433-BFF1-4896-972B-65A477F8D348}" srcOrd="0" destOrd="0" presId="urn:microsoft.com/office/officeart/2005/8/layout/radial2"/>
    <dgm:cxn modelId="{F1615FB8-E64C-4472-9D58-A7B0E5D42D31}" type="presParOf" srcId="{90B4D23C-9D67-4DF9-8222-8425EC7B42D4}" destId="{DCEE403F-E613-41B2-9602-02C65AD4EEE3}" srcOrd="1" destOrd="0" presId="urn:microsoft.com/office/officeart/2005/8/layout/radial2"/>
    <dgm:cxn modelId="{1E1F2C45-A688-41A9-9897-60B901BCEC13}" type="presParOf" srcId="{5CC255FE-6FAA-42CE-A990-E4CD3BE235E7}" destId="{E8B36656-C364-46B5-ABF2-ABE67BB12B6C}" srcOrd="1" destOrd="0" presId="urn:microsoft.com/office/officeart/2005/8/layout/radial2"/>
    <dgm:cxn modelId="{81684D1E-E9C2-403D-99E0-63EF6C8958A4}" type="presParOf" srcId="{5CC255FE-6FAA-42CE-A990-E4CD3BE235E7}" destId="{DEF787BD-D860-4582-B3E0-082538764729}" srcOrd="2" destOrd="0" presId="urn:microsoft.com/office/officeart/2005/8/layout/radial2"/>
    <dgm:cxn modelId="{1FECAC4E-8279-4A29-89C7-EF3BA6C59FEE}" type="presParOf" srcId="{DEF787BD-D860-4582-B3E0-082538764729}" destId="{11056334-6B72-4DF3-9DA1-78FBCCB2A25C}" srcOrd="0" destOrd="0" presId="urn:microsoft.com/office/officeart/2005/8/layout/radial2"/>
    <dgm:cxn modelId="{52BB3496-2701-48F6-B27E-D5A01E4ED400}" type="presParOf" srcId="{DEF787BD-D860-4582-B3E0-082538764729}" destId="{D1D180D8-8EA0-4316-97B6-C3A550FE4ABA}" srcOrd="1" destOrd="0" presId="urn:microsoft.com/office/officeart/2005/8/layout/radial2"/>
    <dgm:cxn modelId="{3A1F2605-D5A6-4181-AF13-D004FE9CF09F}" type="presParOf" srcId="{5CC255FE-6FAA-42CE-A990-E4CD3BE235E7}" destId="{99773D56-26A6-4D7D-9262-27ACF0C6DACB}" srcOrd="3" destOrd="0" presId="urn:microsoft.com/office/officeart/2005/8/layout/radial2"/>
    <dgm:cxn modelId="{AC26BDA6-DE6E-4626-AAF2-38BC540E64C6}" type="presParOf" srcId="{5CC255FE-6FAA-42CE-A990-E4CD3BE235E7}" destId="{670B181F-8413-4DAD-BE52-3C8B3FFF61F2}" srcOrd="4" destOrd="0" presId="urn:microsoft.com/office/officeart/2005/8/layout/radial2"/>
    <dgm:cxn modelId="{E7BED0C4-3518-4A44-8473-8C36D97BFEB9}" type="presParOf" srcId="{670B181F-8413-4DAD-BE52-3C8B3FFF61F2}" destId="{C1251144-E8BA-4CD1-A778-55E8C6C66D51}" srcOrd="0" destOrd="0" presId="urn:microsoft.com/office/officeart/2005/8/layout/radial2"/>
    <dgm:cxn modelId="{C1E07E6A-FE6C-4E44-AE0A-E3480C73C95C}" type="presParOf" srcId="{670B181F-8413-4DAD-BE52-3C8B3FFF61F2}" destId="{1E78B760-270D-48C5-B486-C67CF0F706DB}" srcOrd="1" destOrd="0" presId="urn:microsoft.com/office/officeart/2005/8/layout/radial2"/>
    <dgm:cxn modelId="{CFE36062-009F-4E6A-AD60-ADA0C99C6A5C}" type="presParOf" srcId="{5CC255FE-6FAA-42CE-A990-E4CD3BE235E7}" destId="{4135667B-CFAA-4ADA-84C9-048B78001ADC}" srcOrd="5" destOrd="0" presId="urn:microsoft.com/office/officeart/2005/8/layout/radial2"/>
    <dgm:cxn modelId="{DE6586AF-D4E5-41F4-B4BD-9D200FDBC27D}" type="presParOf" srcId="{5CC255FE-6FAA-42CE-A990-E4CD3BE235E7}" destId="{BEB40916-5C39-4E7F-B3AC-F323F1C960B0}" srcOrd="6" destOrd="0" presId="urn:microsoft.com/office/officeart/2005/8/layout/radial2"/>
    <dgm:cxn modelId="{4B4070E5-55F9-4377-8D62-7085AE79F16C}" type="presParOf" srcId="{BEB40916-5C39-4E7F-B3AC-F323F1C960B0}" destId="{F500E10D-249E-4169-A14E-E1BA40724750}" srcOrd="0" destOrd="0" presId="urn:microsoft.com/office/officeart/2005/8/layout/radial2"/>
    <dgm:cxn modelId="{7124A206-67EA-4B21-9173-E62DE7121CE9}" type="presParOf" srcId="{BEB40916-5C39-4E7F-B3AC-F323F1C960B0}" destId="{C51F743D-EA10-414C-B591-2F0114FD295A}" srcOrd="1" destOrd="0" presId="urn:microsoft.com/office/officeart/2005/8/layout/radial2"/>
    <dgm:cxn modelId="{6566F723-5114-42E3-BD21-8188350CF33D}" type="presParOf" srcId="{5CC255FE-6FAA-42CE-A990-E4CD3BE235E7}" destId="{53371C48-61AF-4EAA-9F61-A4C6D7D94D6D}" srcOrd="7" destOrd="0" presId="urn:microsoft.com/office/officeart/2005/8/layout/radial2"/>
    <dgm:cxn modelId="{03AF53C1-CC78-4696-A8B3-38C238BAC922}" type="presParOf" srcId="{5CC255FE-6FAA-42CE-A990-E4CD3BE235E7}" destId="{5D973233-AE54-42DE-875D-22BF1D067507}" srcOrd="8" destOrd="0" presId="urn:microsoft.com/office/officeart/2005/8/layout/radial2"/>
    <dgm:cxn modelId="{4A35EE3E-3EE7-4CF2-B75D-A9219F593BEB}" type="presParOf" srcId="{5D973233-AE54-42DE-875D-22BF1D067507}" destId="{391B2520-3EAB-4D43-864D-2BC5A1FD0C9D}" srcOrd="0" destOrd="0" presId="urn:microsoft.com/office/officeart/2005/8/layout/radial2"/>
    <dgm:cxn modelId="{801F9E0E-9733-4415-9B26-0382EDD93DAA}" type="presParOf" srcId="{5D973233-AE54-42DE-875D-22BF1D067507}" destId="{9D72F7AC-88F2-47DE-9F13-918FE2AF5AA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371C48-61AF-4EAA-9F61-A4C6D7D94D6D}">
      <dsp:nvSpPr>
        <dsp:cNvPr id="0" name=""/>
        <dsp:cNvSpPr/>
      </dsp:nvSpPr>
      <dsp:spPr>
        <a:xfrm rot="3682890">
          <a:off x="1735356" y="3085134"/>
          <a:ext cx="813408" cy="47900"/>
        </a:xfrm>
        <a:custGeom>
          <a:avLst/>
          <a:gdLst/>
          <a:ahLst/>
          <a:cxnLst/>
          <a:rect l="0" t="0" r="0" b="0"/>
          <a:pathLst>
            <a:path>
              <a:moveTo>
                <a:pt x="0" y="23950"/>
              </a:moveTo>
              <a:lnTo>
                <a:pt x="813408" y="2395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35667B-CFAA-4ADA-84C9-048B78001ADC}">
      <dsp:nvSpPr>
        <dsp:cNvPr id="0" name=""/>
        <dsp:cNvSpPr/>
      </dsp:nvSpPr>
      <dsp:spPr>
        <a:xfrm rot="1312505">
          <a:off x="2182612" y="2498815"/>
          <a:ext cx="581234" cy="47900"/>
        </a:xfrm>
        <a:custGeom>
          <a:avLst/>
          <a:gdLst/>
          <a:ahLst/>
          <a:cxnLst/>
          <a:rect l="0" t="0" r="0" b="0"/>
          <a:pathLst>
            <a:path>
              <a:moveTo>
                <a:pt x="0" y="23950"/>
              </a:moveTo>
              <a:lnTo>
                <a:pt x="581234" y="2395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773D56-26A6-4D7D-9262-27ACF0C6DACB}">
      <dsp:nvSpPr>
        <dsp:cNvPr id="0" name=""/>
        <dsp:cNvSpPr/>
      </dsp:nvSpPr>
      <dsp:spPr>
        <a:xfrm rot="20287495">
          <a:off x="2182612" y="1829341"/>
          <a:ext cx="581234" cy="47900"/>
        </a:xfrm>
        <a:custGeom>
          <a:avLst/>
          <a:gdLst/>
          <a:ahLst/>
          <a:cxnLst/>
          <a:rect l="0" t="0" r="0" b="0"/>
          <a:pathLst>
            <a:path>
              <a:moveTo>
                <a:pt x="0" y="23950"/>
              </a:moveTo>
              <a:lnTo>
                <a:pt x="581234" y="2395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36656-C364-46B5-ABF2-ABE67BB12B6C}">
      <dsp:nvSpPr>
        <dsp:cNvPr id="0" name=""/>
        <dsp:cNvSpPr/>
      </dsp:nvSpPr>
      <dsp:spPr>
        <a:xfrm rot="17622854">
          <a:off x="1669718" y="1266875"/>
          <a:ext cx="727780" cy="47900"/>
        </a:xfrm>
        <a:custGeom>
          <a:avLst/>
          <a:gdLst/>
          <a:ahLst/>
          <a:cxnLst/>
          <a:rect l="0" t="0" r="0" b="0"/>
          <a:pathLst>
            <a:path>
              <a:moveTo>
                <a:pt x="0" y="23950"/>
              </a:moveTo>
              <a:lnTo>
                <a:pt x="727780" y="2395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EE403F-E613-41B2-9602-02C65AD4EEE3}">
      <dsp:nvSpPr>
        <dsp:cNvPr id="0" name=""/>
        <dsp:cNvSpPr/>
      </dsp:nvSpPr>
      <dsp:spPr>
        <a:xfrm>
          <a:off x="833728" y="1382258"/>
          <a:ext cx="1611540" cy="161154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056334-6B72-4DF3-9DA1-78FBCCB2A25C}">
      <dsp:nvSpPr>
        <dsp:cNvPr id="0" name=""/>
        <dsp:cNvSpPr/>
      </dsp:nvSpPr>
      <dsp:spPr>
        <a:xfrm>
          <a:off x="1852692" y="26126"/>
          <a:ext cx="1048174" cy="966924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巡</a:t>
          </a:r>
          <a:endParaRPr lang="zh-TW" sz="42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2006194" y="167729"/>
        <a:ext cx="741170" cy="683718"/>
      </dsp:txXfrm>
    </dsp:sp>
    <dsp:sp modelId="{D1D180D8-8EA0-4316-97B6-C3A550FE4ABA}">
      <dsp:nvSpPr>
        <dsp:cNvPr id="0" name=""/>
        <dsp:cNvSpPr/>
      </dsp:nvSpPr>
      <dsp:spPr>
        <a:xfrm>
          <a:off x="2895996" y="26126"/>
          <a:ext cx="1572262" cy="9669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ctr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zh-TW" sz="32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巡</a:t>
          </a:r>
          <a:r>
            <a:rPr lang="zh-TW" altLang="en-US" sz="32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檢</a:t>
          </a:r>
          <a:r>
            <a:rPr lang="zh-TW" sz="32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容器</a:t>
          </a:r>
          <a:endParaRPr lang="zh-TW" sz="32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2895996" y="26126"/>
        <a:ext cx="1572262" cy="966924"/>
      </dsp:txXfrm>
    </dsp:sp>
    <dsp:sp modelId="{C1251144-E8BA-4CD1-A778-55E8C6C66D51}">
      <dsp:nvSpPr>
        <dsp:cNvPr id="0" name=""/>
        <dsp:cNvSpPr/>
      </dsp:nvSpPr>
      <dsp:spPr>
        <a:xfrm>
          <a:off x="2708112" y="1081420"/>
          <a:ext cx="966924" cy="966924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倒</a:t>
          </a:r>
          <a:endParaRPr lang="zh-TW" sz="42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2849715" y="1223023"/>
        <a:ext cx="683718" cy="683718"/>
      </dsp:txXfrm>
    </dsp:sp>
    <dsp:sp modelId="{1E78B760-270D-48C5-B486-C67CF0F706DB}">
      <dsp:nvSpPr>
        <dsp:cNvPr id="0" name=""/>
        <dsp:cNvSpPr/>
      </dsp:nvSpPr>
      <dsp:spPr>
        <a:xfrm>
          <a:off x="3771729" y="1081420"/>
          <a:ext cx="1450386" cy="9669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ctr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倒掉積水</a:t>
          </a:r>
          <a:endParaRPr lang="zh-TW" sz="32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771729" y="1081420"/>
        <a:ext cx="1450386" cy="966924"/>
      </dsp:txXfrm>
    </dsp:sp>
    <dsp:sp modelId="{F500E10D-249E-4169-A14E-E1BA40724750}">
      <dsp:nvSpPr>
        <dsp:cNvPr id="0" name=""/>
        <dsp:cNvSpPr/>
      </dsp:nvSpPr>
      <dsp:spPr>
        <a:xfrm>
          <a:off x="2708112" y="2327713"/>
          <a:ext cx="966924" cy="966924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清</a:t>
          </a:r>
          <a:endParaRPr lang="zh-TW" sz="42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2849715" y="2469316"/>
        <a:ext cx="683718" cy="683718"/>
      </dsp:txXfrm>
    </dsp:sp>
    <dsp:sp modelId="{C51F743D-EA10-414C-B591-2F0114FD295A}">
      <dsp:nvSpPr>
        <dsp:cNvPr id="0" name=""/>
        <dsp:cNvSpPr/>
      </dsp:nvSpPr>
      <dsp:spPr>
        <a:xfrm>
          <a:off x="3771729" y="2327713"/>
          <a:ext cx="1450386" cy="9669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ctr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清潔容器</a:t>
          </a:r>
          <a:endParaRPr lang="zh-TW" sz="32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771729" y="2327713"/>
        <a:ext cx="1450386" cy="966924"/>
      </dsp:txXfrm>
    </dsp:sp>
    <dsp:sp modelId="{391B2520-3EAB-4D43-864D-2BC5A1FD0C9D}">
      <dsp:nvSpPr>
        <dsp:cNvPr id="0" name=""/>
        <dsp:cNvSpPr/>
      </dsp:nvSpPr>
      <dsp:spPr>
        <a:xfrm>
          <a:off x="2084965" y="3407035"/>
          <a:ext cx="966924" cy="966924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刷</a:t>
          </a:r>
          <a:endParaRPr lang="zh-TW" sz="42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2226568" y="3548638"/>
        <a:ext cx="683718" cy="683718"/>
      </dsp:txXfrm>
    </dsp:sp>
    <dsp:sp modelId="{9D72F7AC-88F2-47DE-9F13-918FE2AF5AAE}">
      <dsp:nvSpPr>
        <dsp:cNvPr id="0" name=""/>
        <dsp:cNvSpPr/>
      </dsp:nvSpPr>
      <dsp:spPr>
        <a:xfrm>
          <a:off x="3148582" y="3407035"/>
          <a:ext cx="1450386" cy="9669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ctr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刷除蟲卵</a:t>
          </a:r>
          <a:endParaRPr lang="zh-TW" sz="32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148582" y="3407035"/>
        <a:ext cx="1450386" cy="966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77886" y="3161212"/>
            <a:ext cx="3213463" cy="3239588"/>
          </a:xfrm>
          <a:prstGeom prst="noSmoking">
            <a:avLst>
              <a:gd name="adj" fmla="val 11028"/>
            </a:avLst>
          </a:prstGeom>
          <a:solidFill>
            <a:srgbClr val="FF00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7017" l="3755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3217">
            <a:off x="2351314" y="3670663"/>
            <a:ext cx="2024743" cy="184056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7017" l="3755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226" y="5176245"/>
            <a:ext cx="1310226" cy="143149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318" b="97017" l="3755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9055" y="3692296"/>
            <a:ext cx="1707998" cy="164609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5318" b="97017" l="3755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01556">
            <a:off x="3881017" y="2664823"/>
            <a:ext cx="1252686" cy="1074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4" y="2845280"/>
            <a:ext cx="711688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solidFill>
                  <a:srgbClr val="FF33CC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病媒蚊會傳播病毒與細菌，人類一旦被叮咬，就很有可能感染嚴重的急性傳染病</a:t>
            </a:r>
            <a:r>
              <a:rPr lang="en-US" altLang="zh-TW" sz="4000" dirty="0">
                <a:solidFill>
                  <a:srgbClr val="FF33CC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-</a:t>
            </a:r>
            <a:r>
              <a:rPr lang="zh-TW" altLang="en-US" sz="4000" dirty="0">
                <a:solidFill>
                  <a:srgbClr val="FF33CC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登革熱！要防治登革熱，讓我們從杜絕孳生源、消滅病媒蚊開始吧</a:t>
            </a:r>
            <a:r>
              <a:rPr lang="zh-TW" altLang="en-US" sz="4000" dirty="0" smtClean="0">
                <a:solidFill>
                  <a:srgbClr val="FF33CC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！</a:t>
            </a:r>
            <a:endParaRPr lang="zh-TW" altLang="en-US" sz="4000" dirty="0">
              <a:solidFill>
                <a:srgbClr val="FF33CC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0" y="1422401"/>
            <a:ext cx="61298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7200" b="1" dirty="0" smtClean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72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-261256" y="404626"/>
            <a:ext cx="81120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893766262"/>
              </p:ext>
            </p:extLst>
          </p:nvPr>
        </p:nvGraphicFramePr>
        <p:xfrm>
          <a:off x="1794933" y="1698171"/>
          <a:ext cx="6055844" cy="4376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48994" y="5381897"/>
            <a:ext cx="2233749" cy="1188720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accent1">
                    <a:lumMod val="50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文鼎中特毛楷</vt:lpstr>
      <vt:lpstr>文鼎中特黑</vt:lpstr>
      <vt:lpstr>文鼎超顏楷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2019-10-21T03:08:35Z</dcterms:modified>
</cp:coreProperties>
</file>