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9A97"/>
    <a:srgbClr val="9999FF"/>
    <a:srgbClr val="FF33CC"/>
    <a:srgbClr val="3399FF"/>
    <a:srgbClr val="FF6699"/>
    <a:srgbClr val="FF9900"/>
    <a:srgbClr val="FF0066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FED8C-CB11-4CF4-B505-A0E10B31CE8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9D8D06B9-C3A5-4F72-A0B3-E313731FFB70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3C20243-EF9D-487A-995C-145AE85DA0EA}" type="parTrans" cxnId="{EE2ADE17-DE90-4D5E-857C-4FFC30B0745B}">
      <dgm:prSet/>
      <dgm:spPr/>
      <dgm:t>
        <a:bodyPr/>
        <a:lstStyle/>
        <a:p>
          <a:endParaRPr lang="zh-TW" altLang="en-US"/>
        </a:p>
      </dgm:t>
    </dgm:pt>
    <dgm:pt modelId="{551BCA80-3F0C-4778-9106-E188C6263E24}" type="sibTrans" cxnId="{EE2ADE17-DE90-4D5E-857C-4FFC30B0745B}">
      <dgm:prSet/>
      <dgm:spPr/>
      <dgm:t>
        <a:bodyPr/>
        <a:lstStyle/>
        <a:p>
          <a:endParaRPr lang="zh-TW" altLang="en-US"/>
        </a:p>
      </dgm:t>
    </dgm:pt>
    <dgm:pt modelId="{5136FA09-D18B-4309-B6BF-42805772AB5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2183DE8-E031-4ABE-A4E7-2B45D9BDF3D4}" type="parTrans" cxnId="{2A74ACF5-94C4-4098-958C-2B680E480004}">
      <dgm:prSet/>
      <dgm:spPr/>
      <dgm:t>
        <a:bodyPr/>
        <a:lstStyle/>
        <a:p>
          <a:endParaRPr lang="zh-TW" altLang="en-US"/>
        </a:p>
      </dgm:t>
    </dgm:pt>
    <dgm:pt modelId="{2E7ABF7A-954C-4281-9D37-A210B43E7AAD}" type="sibTrans" cxnId="{2A74ACF5-94C4-4098-958C-2B680E480004}">
      <dgm:prSet/>
      <dgm:spPr/>
      <dgm:t>
        <a:bodyPr/>
        <a:lstStyle/>
        <a:p>
          <a:endParaRPr lang="zh-TW" altLang="en-US"/>
        </a:p>
      </dgm:t>
    </dgm:pt>
    <dgm:pt modelId="{E013A759-3016-4FB1-9FC6-D8453B47B03A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69CDADCA-3288-4B76-9959-D09CC0C2CDA0}" type="parTrans" cxnId="{189B040D-73C8-4223-839C-2367DD927801}">
      <dgm:prSet/>
      <dgm:spPr/>
      <dgm:t>
        <a:bodyPr/>
        <a:lstStyle/>
        <a:p>
          <a:endParaRPr lang="zh-TW" altLang="en-US"/>
        </a:p>
      </dgm:t>
    </dgm:pt>
    <dgm:pt modelId="{4F7572C0-F01A-4EEF-B123-D64DE82DC614}" type="sibTrans" cxnId="{189B040D-73C8-4223-839C-2367DD927801}">
      <dgm:prSet/>
      <dgm:spPr/>
      <dgm:t>
        <a:bodyPr/>
        <a:lstStyle/>
        <a:p>
          <a:endParaRPr lang="zh-TW" altLang="en-US"/>
        </a:p>
      </dgm:t>
    </dgm:pt>
    <dgm:pt modelId="{B83DB792-2D55-4D67-ACBC-90BB37CAC9B1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CBE779D-F406-40A0-A9E2-B1CA621D61BE}" type="parTrans" cxnId="{F54D151E-C517-47C4-AAE1-C324B4DBF632}">
      <dgm:prSet/>
      <dgm:spPr/>
      <dgm:t>
        <a:bodyPr/>
        <a:lstStyle/>
        <a:p>
          <a:endParaRPr lang="zh-TW" altLang="en-US"/>
        </a:p>
      </dgm:t>
    </dgm:pt>
    <dgm:pt modelId="{11838969-2EE6-47E9-9B42-A7B6860AEB05}" type="sibTrans" cxnId="{F54D151E-C517-47C4-AAE1-C324B4DBF632}">
      <dgm:prSet/>
      <dgm:spPr/>
      <dgm:t>
        <a:bodyPr/>
        <a:lstStyle/>
        <a:p>
          <a:endParaRPr lang="zh-TW" altLang="en-US"/>
        </a:p>
      </dgm:t>
    </dgm:pt>
    <dgm:pt modelId="{D20763BB-C0C9-4A50-BC4C-07F0D6FB3D6D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DFF2983-6CFB-4425-B35B-148E2FE376C4}" type="parTrans" cxnId="{5F8C447B-16CD-4EEF-A84D-C56996B38D9A}">
      <dgm:prSet/>
      <dgm:spPr/>
      <dgm:t>
        <a:bodyPr/>
        <a:lstStyle/>
        <a:p>
          <a:endParaRPr lang="zh-TW" altLang="en-US"/>
        </a:p>
      </dgm:t>
    </dgm:pt>
    <dgm:pt modelId="{CB1572D3-4EA1-479E-A553-B4EFFB3940B7}" type="sibTrans" cxnId="{5F8C447B-16CD-4EEF-A84D-C56996B38D9A}">
      <dgm:prSet/>
      <dgm:spPr/>
      <dgm:t>
        <a:bodyPr/>
        <a:lstStyle/>
        <a:p>
          <a:endParaRPr lang="zh-TW" altLang="en-US"/>
        </a:p>
      </dgm:t>
    </dgm:pt>
    <dgm:pt modelId="{41481BE0-BA58-4209-A24F-00397C9DB4F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BDB44F13-6C1E-469F-ABB5-BF1812E1426C}" type="parTrans" cxnId="{D7F4C2A1-FE81-469F-8E75-7698A832C804}">
      <dgm:prSet/>
      <dgm:spPr/>
      <dgm:t>
        <a:bodyPr/>
        <a:lstStyle/>
        <a:p>
          <a:endParaRPr lang="zh-TW" altLang="en-US"/>
        </a:p>
      </dgm:t>
    </dgm:pt>
    <dgm:pt modelId="{848A7497-4E84-473B-A8E2-4A464A75D0CD}" type="sibTrans" cxnId="{D7F4C2A1-FE81-469F-8E75-7698A832C804}">
      <dgm:prSet/>
      <dgm:spPr/>
      <dgm:t>
        <a:bodyPr/>
        <a:lstStyle/>
        <a:p>
          <a:endParaRPr lang="zh-TW" altLang="en-US"/>
        </a:p>
      </dgm:t>
    </dgm:pt>
    <dgm:pt modelId="{120F9DB2-FA9A-4A96-B22A-A12DCB01B70D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2A1C984-03F3-4F29-A5C3-095EBD2D132F}" type="parTrans" cxnId="{4B6ED80C-6808-4BF6-A324-0701A01543A1}">
      <dgm:prSet/>
      <dgm:spPr/>
      <dgm:t>
        <a:bodyPr/>
        <a:lstStyle/>
        <a:p>
          <a:endParaRPr lang="zh-TW" altLang="en-US"/>
        </a:p>
      </dgm:t>
    </dgm:pt>
    <dgm:pt modelId="{647415B7-F865-4FA3-A761-AD2EBF6D8F50}" type="sibTrans" cxnId="{4B6ED80C-6808-4BF6-A324-0701A01543A1}">
      <dgm:prSet/>
      <dgm:spPr/>
      <dgm:t>
        <a:bodyPr/>
        <a:lstStyle/>
        <a:p>
          <a:endParaRPr lang="zh-TW" altLang="en-US"/>
        </a:p>
      </dgm:t>
    </dgm:pt>
    <dgm:pt modelId="{AE597A48-7DF7-4791-8665-EAABBE051AC5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24653C2-3A94-4319-8650-DF30F84B8CE5}" type="parTrans" cxnId="{6112FC5F-773B-4BED-8FD2-028F5D36D3A9}">
      <dgm:prSet/>
      <dgm:spPr/>
      <dgm:t>
        <a:bodyPr/>
        <a:lstStyle/>
        <a:p>
          <a:endParaRPr lang="zh-TW" altLang="en-US"/>
        </a:p>
      </dgm:t>
    </dgm:pt>
    <dgm:pt modelId="{4AF7D3A5-59B2-4E74-A347-4290B2A5AAA9}" type="sibTrans" cxnId="{6112FC5F-773B-4BED-8FD2-028F5D36D3A9}">
      <dgm:prSet/>
      <dgm:spPr/>
      <dgm:t>
        <a:bodyPr/>
        <a:lstStyle/>
        <a:p>
          <a:endParaRPr lang="zh-TW" altLang="en-US"/>
        </a:p>
      </dgm:t>
    </dgm:pt>
    <dgm:pt modelId="{A390367E-3D5C-47C4-A954-77A22E84199D}" type="pres">
      <dgm:prSet presAssocID="{14CFED8C-CB11-4CF4-B505-A0E10B31CE8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4FFC028-5876-4252-9C96-E12B3405DE73}" type="pres">
      <dgm:prSet presAssocID="{14CFED8C-CB11-4CF4-B505-A0E10B31CE82}" presName="cycle" presStyleCnt="0"/>
      <dgm:spPr/>
    </dgm:pt>
    <dgm:pt modelId="{3F4A52F4-93A4-41E3-B51C-86178659942A}" type="pres">
      <dgm:prSet presAssocID="{14CFED8C-CB11-4CF4-B505-A0E10B31CE82}" presName="centerShape" presStyleCnt="0"/>
      <dgm:spPr/>
    </dgm:pt>
    <dgm:pt modelId="{6D12FDF8-F905-41D3-91A6-8B7A07834B76}" type="pres">
      <dgm:prSet presAssocID="{14CFED8C-CB11-4CF4-B505-A0E10B31CE82}" presName="connSite" presStyleLbl="node1" presStyleIdx="0" presStyleCnt="5"/>
      <dgm:spPr/>
    </dgm:pt>
    <dgm:pt modelId="{FAB20760-4B78-42A1-ABC3-4FD0F8DDFFDD}" type="pres">
      <dgm:prSet presAssocID="{14CFED8C-CB11-4CF4-B505-A0E10B31CE82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480DBE9-C408-45A1-B03E-CCA733092020}" type="pres">
      <dgm:prSet presAssocID="{63C20243-EF9D-487A-995C-145AE85DA0E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0FB0BAD1-310D-4EF3-B463-FDD1F93D2094}" type="pres">
      <dgm:prSet presAssocID="{9D8D06B9-C3A5-4F72-A0B3-E313731FFB70}" presName="node" presStyleCnt="0"/>
      <dgm:spPr/>
    </dgm:pt>
    <dgm:pt modelId="{10D6A513-FB0E-48BF-B13F-C7D1EE33DFF7}" type="pres">
      <dgm:prSet presAssocID="{9D8D06B9-C3A5-4F72-A0B3-E313731FFB70}" presName="parentNode" presStyleLbl="node1" presStyleIdx="1" presStyleCnt="5" custLinFactNeighborX="-9092" custLinFactNeighborY="-123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EE065E-652C-46DC-889F-24993ABA05BE}" type="pres">
      <dgm:prSet presAssocID="{9D8D06B9-C3A5-4F72-A0B3-E313731FFB7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74D3327-1742-4407-BFEF-6260EC083B29}" type="pres">
      <dgm:prSet presAssocID="{69CDADCA-3288-4B76-9959-D09CC0C2CDA0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7276B91-F9C4-44DA-A154-28BCD3CFB288}" type="pres">
      <dgm:prSet presAssocID="{E013A759-3016-4FB1-9FC6-D8453B47B03A}" presName="node" presStyleCnt="0"/>
      <dgm:spPr/>
    </dgm:pt>
    <dgm:pt modelId="{DBDDD74D-804D-412E-A93E-A939DB693C01}" type="pres">
      <dgm:prSet presAssocID="{E013A759-3016-4FB1-9FC6-D8453B47B03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EC77A5-E381-435E-99E6-1032CD2CB2CF}" type="pres">
      <dgm:prSet presAssocID="{E013A759-3016-4FB1-9FC6-D8453B47B03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4300BC3-33AA-452C-BEEB-5EB872A81AA8}" type="pres">
      <dgm:prSet presAssocID="{0DFF2983-6CFB-4425-B35B-148E2FE376C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BFAADE99-AE27-4173-9A95-41F76050BCEC}" type="pres">
      <dgm:prSet presAssocID="{D20763BB-C0C9-4A50-BC4C-07F0D6FB3D6D}" presName="node" presStyleCnt="0"/>
      <dgm:spPr/>
    </dgm:pt>
    <dgm:pt modelId="{CAABAAF3-65BE-455D-95D4-02C19C9711B0}" type="pres">
      <dgm:prSet presAssocID="{D20763BB-C0C9-4A50-BC4C-07F0D6FB3D6D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8BF7DC7-75AC-4A21-8A7C-C0B291986B2F}" type="pres">
      <dgm:prSet presAssocID="{D20763BB-C0C9-4A50-BC4C-07F0D6FB3D6D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F53439-1518-4B0C-9745-BFB0355623EF}" type="pres">
      <dgm:prSet presAssocID="{52A1C984-03F3-4F29-A5C3-095EBD2D132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F1C9FDD-3130-4A15-90A5-D5030D393E18}" type="pres">
      <dgm:prSet presAssocID="{120F9DB2-FA9A-4A96-B22A-A12DCB01B70D}" presName="node" presStyleCnt="0"/>
      <dgm:spPr/>
    </dgm:pt>
    <dgm:pt modelId="{6186FE99-26A7-4497-9978-2965865B3095}" type="pres">
      <dgm:prSet presAssocID="{120F9DB2-FA9A-4A96-B22A-A12DCB01B70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EFFF6C-36E2-4E17-B4FD-3AB2FBDBAF19}" type="pres">
      <dgm:prSet presAssocID="{120F9DB2-FA9A-4A96-B22A-A12DCB01B70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191F41C-72F4-4D05-843E-FFF55586627F}" type="presOf" srcId="{B83DB792-2D55-4D67-ACBC-90BB37CAC9B1}" destId="{07EC77A5-E381-435E-99E6-1032CD2CB2CF}" srcOrd="0" destOrd="0" presId="urn:microsoft.com/office/officeart/2005/8/layout/radial2"/>
    <dgm:cxn modelId="{77646C13-ACA5-4CF9-921F-5B72B9B09473}" type="presOf" srcId="{9D8D06B9-C3A5-4F72-A0B3-E313731FFB70}" destId="{10D6A513-FB0E-48BF-B13F-C7D1EE33DFF7}" srcOrd="0" destOrd="0" presId="urn:microsoft.com/office/officeart/2005/8/layout/radial2"/>
    <dgm:cxn modelId="{867C5045-8045-4143-907E-15854A048350}" type="presOf" srcId="{E013A759-3016-4FB1-9FC6-D8453B47B03A}" destId="{DBDDD74D-804D-412E-A93E-A939DB693C01}" srcOrd="0" destOrd="0" presId="urn:microsoft.com/office/officeart/2005/8/layout/radial2"/>
    <dgm:cxn modelId="{AE5185D6-4F75-481C-A920-0E2296E6CE5C}" type="presOf" srcId="{D20763BB-C0C9-4A50-BC4C-07F0D6FB3D6D}" destId="{CAABAAF3-65BE-455D-95D4-02C19C9711B0}" srcOrd="0" destOrd="0" presId="urn:microsoft.com/office/officeart/2005/8/layout/radial2"/>
    <dgm:cxn modelId="{3003820C-5CF3-45F7-9C56-6877B365E00F}" type="presOf" srcId="{41481BE0-BA58-4209-A24F-00397C9DB4FD}" destId="{68BF7DC7-75AC-4A21-8A7C-C0B291986B2F}" srcOrd="0" destOrd="0" presId="urn:microsoft.com/office/officeart/2005/8/layout/radial2"/>
    <dgm:cxn modelId="{A064BA78-CB7F-4E3F-9893-16E7ACFEE359}" type="presOf" srcId="{AE597A48-7DF7-4791-8665-EAABBE051AC5}" destId="{2CEFFF6C-36E2-4E17-B4FD-3AB2FBDBAF19}" srcOrd="0" destOrd="0" presId="urn:microsoft.com/office/officeart/2005/8/layout/radial2"/>
    <dgm:cxn modelId="{0B646664-E344-4E5D-B276-21F765399CD0}" type="presOf" srcId="{69CDADCA-3288-4B76-9959-D09CC0C2CDA0}" destId="{A74D3327-1742-4407-BFEF-6260EC083B29}" srcOrd="0" destOrd="0" presId="urn:microsoft.com/office/officeart/2005/8/layout/radial2"/>
    <dgm:cxn modelId="{A57BF89E-BADD-4E1A-9F4F-998ADFC17DC6}" type="presOf" srcId="{63C20243-EF9D-487A-995C-145AE85DA0EA}" destId="{5480DBE9-C408-45A1-B03E-CCA733092020}" srcOrd="0" destOrd="0" presId="urn:microsoft.com/office/officeart/2005/8/layout/radial2"/>
    <dgm:cxn modelId="{5F8C447B-16CD-4EEF-A84D-C56996B38D9A}" srcId="{14CFED8C-CB11-4CF4-B505-A0E10B31CE82}" destId="{D20763BB-C0C9-4A50-BC4C-07F0D6FB3D6D}" srcOrd="2" destOrd="0" parTransId="{0DFF2983-6CFB-4425-B35B-148E2FE376C4}" sibTransId="{CB1572D3-4EA1-479E-A553-B4EFFB3940B7}"/>
    <dgm:cxn modelId="{61C21C93-DBC1-4297-B44E-69AF1F1400F7}" type="presOf" srcId="{52A1C984-03F3-4F29-A5C3-095EBD2D132F}" destId="{C0F53439-1518-4B0C-9745-BFB0355623EF}" srcOrd="0" destOrd="0" presId="urn:microsoft.com/office/officeart/2005/8/layout/radial2"/>
    <dgm:cxn modelId="{F54D151E-C517-47C4-AAE1-C324B4DBF632}" srcId="{E013A759-3016-4FB1-9FC6-D8453B47B03A}" destId="{B83DB792-2D55-4D67-ACBC-90BB37CAC9B1}" srcOrd="0" destOrd="0" parTransId="{9CBE779D-F406-40A0-A9E2-B1CA621D61BE}" sibTransId="{11838969-2EE6-47E9-9B42-A7B6860AEB05}"/>
    <dgm:cxn modelId="{87423A20-FEA6-49E9-9754-2F469D198C4D}" type="presOf" srcId="{5136FA09-D18B-4309-B6BF-42805772AB5C}" destId="{52EE065E-652C-46DC-889F-24993ABA05BE}" srcOrd="0" destOrd="0" presId="urn:microsoft.com/office/officeart/2005/8/layout/radial2"/>
    <dgm:cxn modelId="{D7F4C2A1-FE81-469F-8E75-7698A832C804}" srcId="{D20763BB-C0C9-4A50-BC4C-07F0D6FB3D6D}" destId="{41481BE0-BA58-4209-A24F-00397C9DB4FD}" srcOrd="0" destOrd="0" parTransId="{BDB44F13-6C1E-469F-ABB5-BF1812E1426C}" sibTransId="{848A7497-4E84-473B-A8E2-4A464A75D0CD}"/>
    <dgm:cxn modelId="{B8F2996E-F714-4276-B381-8D08A919AC49}" type="presOf" srcId="{14CFED8C-CB11-4CF4-B505-A0E10B31CE82}" destId="{A390367E-3D5C-47C4-A954-77A22E84199D}" srcOrd="0" destOrd="0" presId="urn:microsoft.com/office/officeart/2005/8/layout/radial2"/>
    <dgm:cxn modelId="{189B040D-73C8-4223-839C-2367DD927801}" srcId="{14CFED8C-CB11-4CF4-B505-A0E10B31CE82}" destId="{E013A759-3016-4FB1-9FC6-D8453B47B03A}" srcOrd="1" destOrd="0" parTransId="{69CDADCA-3288-4B76-9959-D09CC0C2CDA0}" sibTransId="{4F7572C0-F01A-4EEF-B123-D64DE82DC614}"/>
    <dgm:cxn modelId="{793F8B4D-CDA7-4014-8294-5A045C4B5FD5}" type="presOf" srcId="{120F9DB2-FA9A-4A96-B22A-A12DCB01B70D}" destId="{6186FE99-26A7-4497-9978-2965865B3095}" srcOrd="0" destOrd="0" presId="urn:microsoft.com/office/officeart/2005/8/layout/radial2"/>
    <dgm:cxn modelId="{2A74ACF5-94C4-4098-958C-2B680E480004}" srcId="{9D8D06B9-C3A5-4F72-A0B3-E313731FFB70}" destId="{5136FA09-D18B-4309-B6BF-42805772AB5C}" srcOrd="0" destOrd="0" parTransId="{A2183DE8-E031-4ABE-A4E7-2B45D9BDF3D4}" sibTransId="{2E7ABF7A-954C-4281-9D37-A210B43E7AAD}"/>
    <dgm:cxn modelId="{4B6ED80C-6808-4BF6-A324-0701A01543A1}" srcId="{14CFED8C-CB11-4CF4-B505-A0E10B31CE82}" destId="{120F9DB2-FA9A-4A96-B22A-A12DCB01B70D}" srcOrd="3" destOrd="0" parTransId="{52A1C984-03F3-4F29-A5C3-095EBD2D132F}" sibTransId="{647415B7-F865-4FA3-A761-AD2EBF6D8F50}"/>
    <dgm:cxn modelId="{C234F4B0-4D0E-4011-9954-1B952FB3698B}" type="presOf" srcId="{0DFF2983-6CFB-4425-B35B-148E2FE376C4}" destId="{84300BC3-33AA-452C-BEEB-5EB872A81AA8}" srcOrd="0" destOrd="0" presId="urn:microsoft.com/office/officeart/2005/8/layout/radial2"/>
    <dgm:cxn modelId="{6112FC5F-773B-4BED-8FD2-028F5D36D3A9}" srcId="{120F9DB2-FA9A-4A96-B22A-A12DCB01B70D}" destId="{AE597A48-7DF7-4791-8665-EAABBE051AC5}" srcOrd="0" destOrd="0" parTransId="{A24653C2-3A94-4319-8650-DF30F84B8CE5}" sibTransId="{4AF7D3A5-59B2-4E74-A347-4290B2A5AAA9}"/>
    <dgm:cxn modelId="{EE2ADE17-DE90-4D5E-857C-4FFC30B0745B}" srcId="{14CFED8C-CB11-4CF4-B505-A0E10B31CE82}" destId="{9D8D06B9-C3A5-4F72-A0B3-E313731FFB70}" srcOrd="0" destOrd="0" parTransId="{63C20243-EF9D-487A-995C-145AE85DA0EA}" sibTransId="{551BCA80-3F0C-4778-9106-E188C6263E24}"/>
    <dgm:cxn modelId="{D3434D83-8810-4818-B80E-932BF59522F0}" type="presParOf" srcId="{A390367E-3D5C-47C4-A954-77A22E84199D}" destId="{04FFC028-5876-4252-9C96-E12B3405DE73}" srcOrd="0" destOrd="0" presId="urn:microsoft.com/office/officeart/2005/8/layout/radial2"/>
    <dgm:cxn modelId="{3A718AD2-2211-455B-9AEC-E243AC9A0CD1}" type="presParOf" srcId="{04FFC028-5876-4252-9C96-E12B3405DE73}" destId="{3F4A52F4-93A4-41E3-B51C-86178659942A}" srcOrd="0" destOrd="0" presId="urn:microsoft.com/office/officeart/2005/8/layout/radial2"/>
    <dgm:cxn modelId="{457C2759-BEB7-4EA5-B020-DF7762321DCF}" type="presParOf" srcId="{3F4A52F4-93A4-41E3-B51C-86178659942A}" destId="{6D12FDF8-F905-41D3-91A6-8B7A07834B76}" srcOrd="0" destOrd="0" presId="urn:microsoft.com/office/officeart/2005/8/layout/radial2"/>
    <dgm:cxn modelId="{053A92F7-7E2D-4701-AEE2-853042F50C6F}" type="presParOf" srcId="{3F4A52F4-93A4-41E3-B51C-86178659942A}" destId="{FAB20760-4B78-42A1-ABC3-4FD0F8DDFFDD}" srcOrd="1" destOrd="0" presId="urn:microsoft.com/office/officeart/2005/8/layout/radial2"/>
    <dgm:cxn modelId="{A47C1BA6-F66E-4669-B1E0-E2B88A4C90CD}" type="presParOf" srcId="{04FFC028-5876-4252-9C96-E12B3405DE73}" destId="{5480DBE9-C408-45A1-B03E-CCA733092020}" srcOrd="1" destOrd="0" presId="urn:microsoft.com/office/officeart/2005/8/layout/radial2"/>
    <dgm:cxn modelId="{446B84CF-31B7-4E02-9681-C728F41A8BD3}" type="presParOf" srcId="{04FFC028-5876-4252-9C96-E12B3405DE73}" destId="{0FB0BAD1-310D-4EF3-B463-FDD1F93D2094}" srcOrd="2" destOrd="0" presId="urn:microsoft.com/office/officeart/2005/8/layout/radial2"/>
    <dgm:cxn modelId="{34F50858-49BD-49D5-B89C-F001D615FFF9}" type="presParOf" srcId="{0FB0BAD1-310D-4EF3-B463-FDD1F93D2094}" destId="{10D6A513-FB0E-48BF-B13F-C7D1EE33DFF7}" srcOrd="0" destOrd="0" presId="urn:microsoft.com/office/officeart/2005/8/layout/radial2"/>
    <dgm:cxn modelId="{4BC1F574-6066-41AF-A782-E90D8F1C1CA0}" type="presParOf" srcId="{0FB0BAD1-310D-4EF3-B463-FDD1F93D2094}" destId="{52EE065E-652C-46DC-889F-24993ABA05BE}" srcOrd="1" destOrd="0" presId="urn:microsoft.com/office/officeart/2005/8/layout/radial2"/>
    <dgm:cxn modelId="{C95E3A3C-AB7C-4E9C-AE17-5FF763929E46}" type="presParOf" srcId="{04FFC028-5876-4252-9C96-E12B3405DE73}" destId="{A74D3327-1742-4407-BFEF-6260EC083B29}" srcOrd="3" destOrd="0" presId="urn:microsoft.com/office/officeart/2005/8/layout/radial2"/>
    <dgm:cxn modelId="{F84E6EE1-C301-4156-A58A-520EEE1391A4}" type="presParOf" srcId="{04FFC028-5876-4252-9C96-E12B3405DE73}" destId="{A7276B91-F9C4-44DA-A154-28BCD3CFB288}" srcOrd="4" destOrd="0" presId="urn:microsoft.com/office/officeart/2005/8/layout/radial2"/>
    <dgm:cxn modelId="{8B0AD1B5-18CE-4294-8B89-E1B015F5FBA7}" type="presParOf" srcId="{A7276B91-F9C4-44DA-A154-28BCD3CFB288}" destId="{DBDDD74D-804D-412E-A93E-A939DB693C01}" srcOrd="0" destOrd="0" presId="urn:microsoft.com/office/officeart/2005/8/layout/radial2"/>
    <dgm:cxn modelId="{CD23CE65-64F2-409B-BF45-96F13D1AEE2C}" type="presParOf" srcId="{A7276B91-F9C4-44DA-A154-28BCD3CFB288}" destId="{07EC77A5-E381-435E-99E6-1032CD2CB2CF}" srcOrd="1" destOrd="0" presId="urn:microsoft.com/office/officeart/2005/8/layout/radial2"/>
    <dgm:cxn modelId="{5F46D78F-217F-45C7-9011-863568CDD258}" type="presParOf" srcId="{04FFC028-5876-4252-9C96-E12B3405DE73}" destId="{84300BC3-33AA-452C-BEEB-5EB872A81AA8}" srcOrd="5" destOrd="0" presId="urn:microsoft.com/office/officeart/2005/8/layout/radial2"/>
    <dgm:cxn modelId="{89CB39B7-9CCC-4935-9160-C01AA51A4A57}" type="presParOf" srcId="{04FFC028-5876-4252-9C96-E12B3405DE73}" destId="{BFAADE99-AE27-4173-9A95-41F76050BCEC}" srcOrd="6" destOrd="0" presId="urn:microsoft.com/office/officeart/2005/8/layout/radial2"/>
    <dgm:cxn modelId="{0A13A6D4-56D4-48C0-B973-C8C5CAA75236}" type="presParOf" srcId="{BFAADE99-AE27-4173-9A95-41F76050BCEC}" destId="{CAABAAF3-65BE-455D-95D4-02C19C9711B0}" srcOrd="0" destOrd="0" presId="urn:microsoft.com/office/officeart/2005/8/layout/radial2"/>
    <dgm:cxn modelId="{E2EABCBA-998E-44BA-AEBF-CC6F24E437D9}" type="presParOf" srcId="{BFAADE99-AE27-4173-9A95-41F76050BCEC}" destId="{68BF7DC7-75AC-4A21-8A7C-C0B291986B2F}" srcOrd="1" destOrd="0" presId="urn:microsoft.com/office/officeart/2005/8/layout/radial2"/>
    <dgm:cxn modelId="{B7810A4B-E944-464A-AC53-5B78FF62A5BC}" type="presParOf" srcId="{04FFC028-5876-4252-9C96-E12B3405DE73}" destId="{C0F53439-1518-4B0C-9745-BFB0355623EF}" srcOrd="7" destOrd="0" presId="urn:microsoft.com/office/officeart/2005/8/layout/radial2"/>
    <dgm:cxn modelId="{6988B8CB-C1AD-43E4-B1DD-6C89C296FDAF}" type="presParOf" srcId="{04FFC028-5876-4252-9C96-E12B3405DE73}" destId="{0F1C9FDD-3130-4A15-90A5-D5030D393E18}" srcOrd="8" destOrd="0" presId="urn:microsoft.com/office/officeart/2005/8/layout/radial2"/>
    <dgm:cxn modelId="{A2677070-70BC-4A31-8168-73BD51E5105B}" type="presParOf" srcId="{0F1C9FDD-3130-4A15-90A5-D5030D393E18}" destId="{6186FE99-26A7-4497-9978-2965865B3095}" srcOrd="0" destOrd="0" presId="urn:microsoft.com/office/officeart/2005/8/layout/radial2"/>
    <dgm:cxn modelId="{8C10E1E6-9DFB-40D2-A7A1-F8E485C027BD}" type="presParOf" srcId="{0F1C9FDD-3130-4A15-90A5-D5030D393E18}" destId="{2CEFFF6C-36E2-4E17-B4FD-3AB2FBDBAF19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F53439-1518-4B0C-9745-BFB0355623EF}">
      <dsp:nvSpPr>
        <dsp:cNvPr id="0" name=""/>
        <dsp:cNvSpPr/>
      </dsp:nvSpPr>
      <dsp:spPr>
        <a:xfrm rot="3682872">
          <a:off x="2612067" y="3453935"/>
          <a:ext cx="908695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908695" y="19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00BC3-33AA-452C-BEEB-5EB872A81AA8}">
      <dsp:nvSpPr>
        <dsp:cNvPr id="0" name=""/>
        <dsp:cNvSpPr/>
      </dsp:nvSpPr>
      <dsp:spPr>
        <a:xfrm rot="1312496">
          <a:off x="3111700" y="2798948"/>
          <a:ext cx="649338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649338" y="19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D3327-1742-4407-BFEF-6260EC083B29}">
      <dsp:nvSpPr>
        <dsp:cNvPr id="0" name=""/>
        <dsp:cNvSpPr/>
      </dsp:nvSpPr>
      <dsp:spPr>
        <a:xfrm rot="20287504">
          <a:off x="3111700" y="2051068"/>
          <a:ext cx="649338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649338" y="19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0DBE9-C408-45A1-B03E-CCA733092020}">
      <dsp:nvSpPr>
        <dsp:cNvPr id="0" name=""/>
        <dsp:cNvSpPr/>
      </dsp:nvSpPr>
      <dsp:spPr>
        <a:xfrm rot="17775193">
          <a:off x="2570006" y="1399694"/>
          <a:ext cx="881365" cy="39946"/>
        </a:xfrm>
        <a:custGeom>
          <a:avLst/>
          <a:gdLst/>
          <a:ahLst/>
          <a:cxnLst/>
          <a:rect l="0" t="0" r="0" b="0"/>
          <a:pathLst>
            <a:path>
              <a:moveTo>
                <a:pt x="0" y="19973"/>
              </a:moveTo>
              <a:lnTo>
                <a:pt x="881365" y="1997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B20760-4B78-42A1-ABC3-4FD0F8DDFFDD}">
      <dsp:nvSpPr>
        <dsp:cNvPr id="0" name=""/>
        <dsp:cNvSpPr/>
      </dsp:nvSpPr>
      <dsp:spPr>
        <a:xfrm>
          <a:off x="1604861" y="1544855"/>
          <a:ext cx="1800253" cy="180025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D6A513-FB0E-48BF-B13F-C7D1EE33DFF7}">
      <dsp:nvSpPr>
        <dsp:cNvPr id="0" name=""/>
        <dsp:cNvSpPr/>
      </dsp:nvSpPr>
      <dsp:spPr>
        <a:xfrm>
          <a:off x="2904441" y="0"/>
          <a:ext cx="1080152" cy="1080152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062626" y="158185"/>
        <a:ext cx="763782" cy="763782"/>
      </dsp:txXfrm>
    </dsp:sp>
    <dsp:sp modelId="{52EE065E-652C-46DC-889F-24993ABA05BE}">
      <dsp:nvSpPr>
        <dsp:cNvPr id="0" name=""/>
        <dsp:cNvSpPr/>
      </dsp:nvSpPr>
      <dsp:spPr>
        <a:xfrm>
          <a:off x="4092608" y="0"/>
          <a:ext cx="1620228" cy="108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092608" y="0"/>
        <a:ext cx="1620228" cy="1080152"/>
      </dsp:txXfrm>
    </dsp:sp>
    <dsp:sp modelId="{DBDDD74D-804D-412E-A93E-A939DB693C01}">
      <dsp:nvSpPr>
        <dsp:cNvPr id="0" name=""/>
        <dsp:cNvSpPr/>
      </dsp:nvSpPr>
      <dsp:spPr>
        <a:xfrm>
          <a:off x="3698776" y="1208777"/>
          <a:ext cx="1080152" cy="1080152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56961" y="1366962"/>
        <a:ext cx="763782" cy="763782"/>
      </dsp:txXfrm>
    </dsp:sp>
    <dsp:sp modelId="{07EC77A5-E381-435E-99E6-1032CD2CB2CF}">
      <dsp:nvSpPr>
        <dsp:cNvPr id="0" name=""/>
        <dsp:cNvSpPr/>
      </dsp:nvSpPr>
      <dsp:spPr>
        <a:xfrm>
          <a:off x="4886944" y="1208777"/>
          <a:ext cx="1620228" cy="108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886944" y="1208777"/>
        <a:ext cx="1620228" cy="1080152"/>
      </dsp:txXfrm>
    </dsp:sp>
    <dsp:sp modelId="{CAABAAF3-65BE-455D-95D4-02C19C9711B0}">
      <dsp:nvSpPr>
        <dsp:cNvPr id="0" name=""/>
        <dsp:cNvSpPr/>
      </dsp:nvSpPr>
      <dsp:spPr>
        <a:xfrm>
          <a:off x="3698776" y="2601034"/>
          <a:ext cx="1080152" cy="1080152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856961" y="2759219"/>
        <a:ext cx="763782" cy="763782"/>
      </dsp:txXfrm>
    </dsp:sp>
    <dsp:sp modelId="{68BF7DC7-75AC-4A21-8A7C-C0B291986B2F}">
      <dsp:nvSpPr>
        <dsp:cNvPr id="0" name=""/>
        <dsp:cNvSpPr/>
      </dsp:nvSpPr>
      <dsp:spPr>
        <a:xfrm>
          <a:off x="4886944" y="2601034"/>
          <a:ext cx="1620228" cy="108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886944" y="2601034"/>
        <a:ext cx="1620228" cy="1080152"/>
      </dsp:txXfrm>
    </dsp:sp>
    <dsp:sp modelId="{6186FE99-26A7-4497-9978-2965865B3095}">
      <dsp:nvSpPr>
        <dsp:cNvPr id="0" name=""/>
        <dsp:cNvSpPr/>
      </dsp:nvSpPr>
      <dsp:spPr>
        <a:xfrm>
          <a:off x="3002648" y="3806764"/>
          <a:ext cx="1080152" cy="1080152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6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6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160833" y="3964949"/>
        <a:ext cx="763782" cy="763782"/>
      </dsp:txXfrm>
    </dsp:sp>
    <dsp:sp modelId="{2CEFFF6C-36E2-4E17-B4FD-3AB2FBDBAF19}">
      <dsp:nvSpPr>
        <dsp:cNvPr id="0" name=""/>
        <dsp:cNvSpPr/>
      </dsp:nvSpPr>
      <dsp:spPr>
        <a:xfrm>
          <a:off x="4190815" y="3806764"/>
          <a:ext cx="1620228" cy="1080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8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8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190815" y="3806764"/>
        <a:ext cx="1620228" cy="1080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247051" y="3200401"/>
            <a:ext cx="4153750" cy="3448594"/>
          </a:xfrm>
          <a:prstGeom prst="noSmoking">
            <a:avLst>
              <a:gd name="adj" fmla="val 9474"/>
            </a:avLst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97017" l="2468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75198">
            <a:off x="1935083" y="4120780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59" b="97017" l="2468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396974">
            <a:off x="4493239" y="2708064"/>
            <a:ext cx="2181887" cy="16118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59" b="97017" l="2468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688">
            <a:off x="5087793" y="4810709"/>
            <a:ext cx="1834500" cy="1765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293224" y="2586446"/>
            <a:ext cx="733957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99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99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-</a:t>
            </a:r>
            <a:r>
              <a:rPr lang="zh-TW" altLang="en-US" sz="3000" dirty="0">
                <a:solidFill>
                  <a:srgbClr val="99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99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！</a:t>
            </a:r>
            <a:endParaRPr lang="zh-TW" altLang="en-US" sz="3000" dirty="0">
              <a:solidFill>
                <a:srgbClr val="9999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消滅病媒蚊</a:t>
            </a:r>
            <a:endParaRPr lang="zh-TW" altLang="en-US" sz="5400" b="1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742827699"/>
              </p:ext>
            </p:extLst>
          </p:nvPr>
        </p:nvGraphicFramePr>
        <p:xfrm>
          <a:off x="627017" y="1341020"/>
          <a:ext cx="8112034" cy="48899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09360" y="5225143"/>
            <a:ext cx="2834640" cy="1280160"/>
          </a:xfrm>
          <a:prstGeom prst="rightArrow">
            <a:avLst/>
          </a:prstGeom>
          <a:solidFill>
            <a:srgbClr val="229A97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>
                <a:solidFill>
                  <a:schemeClr val="tx1">
                    <a:lumMod val="95000"/>
                    <a:lumOff val="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656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2019-10-21T03:07:37Z</dcterms:modified>
</cp:coreProperties>
</file>