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73EC6B-FF8F-47DA-933B-060AF4E0F6E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F1E0501-468D-4FA5-8073-B972D09E620C}">
      <dgm:prSet/>
      <dgm:spPr/>
      <dgm:t>
        <a:bodyPr/>
        <a:lstStyle/>
        <a:p>
          <a:pPr rtl="0"/>
          <a:r>
            <a:rPr lang="zh-TW" dirty="0" smtClean="0">
              <a:solidFill>
                <a:schemeClr val="bg1"/>
              </a:solidFill>
            </a:rPr>
            <a:t>巡</a:t>
          </a:r>
          <a:endParaRPr lang="zh-TW" dirty="0">
            <a:solidFill>
              <a:schemeClr val="bg1"/>
            </a:solidFill>
          </a:endParaRPr>
        </a:p>
      </dgm:t>
    </dgm:pt>
    <dgm:pt modelId="{847AD57B-C81F-4AB7-8219-96EA20514D39}" type="parTrans" cxnId="{DBC282CB-A5A9-4FA7-B9B4-852040FA6E79}">
      <dgm:prSet/>
      <dgm:spPr/>
      <dgm:t>
        <a:bodyPr/>
        <a:lstStyle/>
        <a:p>
          <a:endParaRPr lang="zh-TW" altLang="en-US"/>
        </a:p>
      </dgm:t>
    </dgm:pt>
    <dgm:pt modelId="{F284A71C-CAFC-4925-A42A-A9E88771CDBF}" type="sibTrans" cxnId="{DBC282CB-A5A9-4FA7-B9B4-852040FA6E79}">
      <dgm:prSet/>
      <dgm:spPr/>
      <dgm:t>
        <a:bodyPr/>
        <a:lstStyle/>
        <a:p>
          <a:endParaRPr lang="zh-TW" altLang="en-US"/>
        </a:p>
      </dgm:t>
    </dgm:pt>
    <dgm:pt modelId="{92F84BF6-D201-4DE1-B8C1-D01ADCF9BDF1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73567B82-2392-4730-8596-FDD85FA2A6D6}" type="parTrans" cxnId="{C7D78979-ABEA-4141-8CB5-A3087984A76F}">
      <dgm:prSet/>
      <dgm:spPr/>
      <dgm:t>
        <a:bodyPr/>
        <a:lstStyle/>
        <a:p>
          <a:endParaRPr lang="zh-TW" altLang="en-US"/>
        </a:p>
      </dgm:t>
    </dgm:pt>
    <dgm:pt modelId="{5B23D18D-BED5-4AD6-B9BC-7AF24A3D33D5}" type="sibTrans" cxnId="{C7D78979-ABEA-4141-8CB5-A3087984A76F}">
      <dgm:prSet/>
      <dgm:spPr/>
      <dgm:t>
        <a:bodyPr/>
        <a:lstStyle/>
        <a:p>
          <a:endParaRPr lang="zh-TW" altLang="en-US"/>
        </a:p>
      </dgm:t>
    </dgm:pt>
    <dgm:pt modelId="{727D161A-1F07-46C2-80D5-51DDA034097D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B27ADAB9-7DC6-46B6-81D6-F564A38141CC}" type="parTrans" cxnId="{80AEE6D6-7FD5-49D0-A2B1-0DE44F417C6E}">
      <dgm:prSet/>
      <dgm:spPr/>
      <dgm:t>
        <a:bodyPr/>
        <a:lstStyle/>
        <a:p>
          <a:endParaRPr lang="zh-TW" altLang="en-US"/>
        </a:p>
      </dgm:t>
    </dgm:pt>
    <dgm:pt modelId="{1C23CEFA-86B1-477F-A664-5C87E5D4A409}" type="sibTrans" cxnId="{80AEE6D6-7FD5-49D0-A2B1-0DE44F417C6E}">
      <dgm:prSet/>
      <dgm:spPr/>
      <dgm:t>
        <a:bodyPr/>
        <a:lstStyle/>
        <a:p>
          <a:endParaRPr lang="zh-TW" altLang="en-US"/>
        </a:p>
      </dgm:t>
    </dgm:pt>
    <dgm:pt modelId="{037E5E7F-6A04-4016-8DEC-24362F407167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57636FF0-73C0-45D7-A4EB-838E45B7FF05}" type="parTrans" cxnId="{56BD9923-2734-4003-80C7-D16C627381B6}">
      <dgm:prSet/>
      <dgm:spPr/>
      <dgm:t>
        <a:bodyPr/>
        <a:lstStyle/>
        <a:p>
          <a:endParaRPr lang="zh-TW" altLang="en-US"/>
        </a:p>
      </dgm:t>
    </dgm:pt>
    <dgm:pt modelId="{8362FBF5-A815-4B3E-957D-91E3EDA9BAB9}" type="sibTrans" cxnId="{56BD9923-2734-4003-80C7-D16C627381B6}">
      <dgm:prSet/>
      <dgm:spPr/>
      <dgm:t>
        <a:bodyPr/>
        <a:lstStyle/>
        <a:p>
          <a:endParaRPr lang="zh-TW" altLang="en-US"/>
        </a:p>
      </dgm:t>
    </dgm:pt>
    <dgm:pt modelId="{EDA2A553-6243-4BC2-9B75-655357EDED7A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774E7EE4-148E-43C2-BB67-0D58C0DBE230}" type="parTrans" cxnId="{EEE6B4F1-036A-47CC-BC54-6257EE57E7B1}">
      <dgm:prSet/>
      <dgm:spPr/>
      <dgm:t>
        <a:bodyPr/>
        <a:lstStyle/>
        <a:p>
          <a:endParaRPr lang="zh-TW" altLang="en-US"/>
        </a:p>
      </dgm:t>
    </dgm:pt>
    <dgm:pt modelId="{F9CE4A9F-F954-434C-8189-C099487EDF7D}" type="sibTrans" cxnId="{EEE6B4F1-036A-47CC-BC54-6257EE57E7B1}">
      <dgm:prSet/>
      <dgm:spPr/>
      <dgm:t>
        <a:bodyPr/>
        <a:lstStyle/>
        <a:p>
          <a:endParaRPr lang="zh-TW" altLang="en-US"/>
        </a:p>
      </dgm:t>
    </dgm:pt>
    <dgm:pt modelId="{EE7C818C-425A-4E62-8DCD-BA947D616017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4951E399-E411-4B5B-AB05-7D47DFE8EDD2}" type="parTrans" cxnId="{0C05A131-A4BC-4C01-9406-DB01041274B9}">
      <dgm:prSet/>
      <dgm:spPr/>
      <dgm:t>
        <a:bodyPr/>
        <a:lstStyle/>
        <a:p>
          <a:endParaRPr lang="zh-TW" altLang="en-US"/>
        </a:p>
      </dgm:t>
    </dgm:pt>
    <dgm:pt modelId="{2CC0E5BB-34E5-441D-85D7-7E4DD412BEB6}" type="sibTrans" cxnId="{0C05A131-A4BC-4C01-9406-DB01041274B9}">
      <dgm:prSet/>
      <dgm:spPr/>
      <dgm:t>
        <a:bodyPr/>
        <a:lstStyle/>
        <a:p>
          <a:endParaRPr lang="zh-TW" altLang="en-US"/>
        </a:p>
      </dgm:t>
    </dgm:pt>
    <dgm:pt modelId="{03A7EF74-F946-4119-8B2E-0F12F5CDF222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69F36910-4FBE-4759-A329-C7E42CE2B9E2}" type="parTrans" cxnId="{DC8FA198-04CC-43C3-BB55-FD64D8351DB1}">
      <dgm:prSet/>
      <dgm:spPr/>
      <dgm:t>
        <a:bodyPr/>
        <a:lstStyle/>
        <a:p>
          <a:endParaRPr lang="zh-TW" altLang="en-US"/>
        </a:p>
      </dgm:t>
    </dgm:pt>
    <dgm:pt modelId="{1773983B-A56F-4FA8-82AA-76200A4582AD}" type="sibTrans" cxnId="{DC8FA198-04CC-43C3-BB55-FD64D8351DB1}">
      <dgm:prSet/>
      <dgm:spPr/>
      <dgm:t>
        <a:bodyPr/>
        <a:lstStyle/>
        <a:p>
          <a:endParaRPr lang="zh-TW" altLang="en-US"/>
        </a:p>
      </dgm:t>
    </dgm:pt>
    <dgm:pt modelId="{31CA9A49-CC82-4167-AE0A-22EE0358EA00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D1016F08-7C49-4E12-8341-7294D980DC78}" type="parTrans" cxnId="{340EE589-AF95-4AC1-BACE-A2FF2B409526}">
      <dgm:prSet/>
      <dgm:spPr/>
      <dgm:t>
        <a:bodyPr/>
        <a:lstStyle/>
        <a:p>
          <a:endParaRPr lang="zh-TW" altLang="en-US"/>
        </a:p>
      </dgm:t>
    </dgm:pt>
    <dgm:pt modelId="{3D7FC7C3-F61C-4091-9A28-916C0D767D4A}" type="sibTrans" cxnId="{340EE589-AF95-4AC1-BACE-A2FF2B409526}">
      <dgm:prSet/>
      <dgm:spPr/>
      <dgm:t>
        <a:bodyPr/>
        <a:lstStyle/>
        <a:p>
          <a:endParaRPr lang="zh-TW" altLang="en-US"/>
        </a:p>
      </dgm:t>
    </dgm:pt>
    <dgm:pt modelId="{EFA0F554-425E-489A-9C45-2EE93611295D}" type="pres">
      <dgm:prSet presAssocID="{1B73EC6B-FF8F-47DA-933B-060AF4E0F6E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43DE321-55FF-463E-8DB5-52CE38D70C99}" type="pres">
      <dgm:prSet presAssocID="{1B73EC6B-FF8F-47DA-933B-060AF4E0F6E6}" presName="cycle" presStyleCnt="0"/>
      <dgm:spPr/>
    </dgm:pt>
    <dgm:pt modelId="{B7C31B46-A383-46FF-8383-4AC5AA77743B}" type="pres">
      <dgm:prSet presAssocID="{1B73EC6B-FF8F-47DA-933B-060AF4E0F6E6}" presName="centerShape" presStyleCnt="0"/>
      <dgm:spPr/>
    </dgm:pt>
    <dgm:pt modelId="{B0C7F484-9CBA-4318-8067-20E5E2B1A394}" type="pres">
      <dgm:prSet presAssocID="{1B73EC6B-FF8F-47DA-933B-060AF4E0F6E6}" presName="connSite" presStyleLbl="node1" presStyleIdx="0" presStyleCnt="5"/>
      <dgm:spPr/>
    </dgm:pt>
    <dgm:pt modelId="{C6C05AC3-4751-4A55-BCAA-A3A66314F560}" type="pres">
      <dgm:prSet presAssocID="{1B73EC6B-FF8F-47DA-933B-060AF4E0F6E6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6E4CB4A-8AA0-45DC-8314-2AD94F6D0349}" type="pres">
      <dgm:prSet presAssocID="{847AD57B-C81F-4AB7-8219-96EA20514D3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91E8D2C-2527-4F78-ACE1-7543A35EA5EA}" type="pres">
      <dgm:prSet presAssocID="{9F1E0501-468D-4FA5-8073-B972D09E620C}" presName="node" presStyleCnt="0"/>
      <dgm:spPr/>
    </dgm:pt>
    <dgm:pt modelId="{6286801E-40AF-4CEA-A6B9-95A121E83A26}" type="pres">
      <dgm:prSet presAssocID="{9F1E0501-468D-4FA5-8073-B972D09E620C}" presName="parentNode" presStyleLbl="node1" presStyleIdx="1" presStyleCnt="5" custLinFactNeighborX="2556" custLinFactNeighborY="-7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726AF5-08FD-40B4-9D67-8A905437A2EE}" type="pres">
      <dgm:prSet presAssocID="{9F1E0501-468D-4FA5-8073-B972D09E620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0D6F94-DDD4-4082-A677-DE76CD442772}" type="pres">
      <dgm:prSet presAssocID="{B27ADAB9-7DC6-46B6-81D6-F564A38141C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6CB566C-2F2C-4EAE-BF80-0641B0CF6285}" type="pres">
      <dgm:prSet presAssocID="{727D161A-1F07-46C2-80D5-51DDA034097D}" presName="node" presStyleCnt="0"/>
      <dgm:spPr/>
    </dgm:pt>
    <dgm:pt modelId="{5232E469-8A9F-4934-B3CA-885B0DC26F9C}" type="pres">
      <dgm:prSet presAssocID="{727D161A-1F07-46C2-80D5-51DDA034097D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B12B0B-FEAD-4C69-9EFD-5048A106CA65}" type="pres">
      <dgm:prSet presAssocID="{727D161A-1F07-46C2-80D5-51DDA034097D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EAA416-F1AB-45A0-A8EC-398AB83EFACC}" type="pres">
      <dgm:prSet presAssocID="{774E7EE4-148E-43C2-BB67-0D58C0DBE23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728FB66-D724-467C-ACF4-4434185B77C8}" type="pres">
      <dgm:prSet presAssocID="{EDA2A553-6243-4BC2-9B75-655357EDED7A}" presName="node" presStyleCnt="0"/>
      <dgm:spPr/>
    </dgm:pt>
    <dgm:pt modelId="{F7356673-6534-417D-9EC9-D1F5F31A8FF7}" type="pres">
      <dgm:prSet presAssocID="{EDA2A553-6243-4BC2-9B75-655357EDED7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A5B1E5-8567-4505-8AF7-345FBA5DC042}" type="pres">
      <dgm:prSet presAssocID="{EDA2A553-6243-4BC2-9B75-655357EDED7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5FA0BF-8927-4BC7-B0BD-7C63DF3AE2C2}" type="pres">
      <dgm:prSet presAssocID="{69F36910-4FBE-4759-A329-C7E42CE2B9E2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19985986-C4A8-4902-8F5F-FD916D72CB43}" type="pres">
      <dgm:prSet presAssocID="{03A7EF74-F946-4119-8B2E-0F12F5CDF222}" presName="node" presStyleCnt="0"/>
      <dgm:spPr/>
    </dgm:pt>
    <dgm:pt modelId="{19E5CB81-C770-4D93-B248-5FCB6F9ABD3A}" type="pres">
      <dgm:prSet presAssocID="{03A7EF74-F946-4119-8B2E-0F12F5CDF222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EF5138-077F-4F6D-B57E-FA47E6313DD4}" type="pres">
      <dgm:prSet presAssocID="{03A7EF74-F946-4119-8B2E-0F12F5CDF22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A5D89AA-11E7-435E-8534-96D26B69CB1D}" type="presOf" srcId="{727D161A-1F07-46C2-80D5-51DDA034097D}" destId="{5232E469-8A9F-4934-B3CA-885B0DC26F9C}" srcOrd="0" destOrd="0" presId="urn:microsoft.com/office/officeart/2005/8/layout/radial2"/>
    <dgm:cxn modelId="{60192933-6330-4F68-AC80-1F30A979D6F0}" type="presOf" srcId="{92F84BF6-D201-4DE1-B8C1-D01ADCF9BDF1}" destId="{68726AF5-08FD-40B4-9D67-8A905437A2EE}" srcOrd="0" destOrd="0" presId="urn:microsoft.com/office/officeart/2005/8/layout/radial2"/>
    <dgm:cxn modelId="{647BD201-95EF-42C4-981B-9C04EA5DB18E}" type="presOf" srcId="{847AD57B-C81F-4AB7-8219-96EA20514D39}" destId="{D6E4CB4A-8AA0-45DC-8314-2AD94F6D0349}" srcOrd="0" destOrd="0" presId="urn:microsoft.com/office/officeart/2005/8/layout/radial2"/>
    <dgm:cxn modelId="{C4224D8D-91F0-4799-ADB0-E82C5B1ED8A4}" type="presOf" srcId="{9F1E0501-468D-4FA5-8073-B972D09E620C}" destId="{6286801E-40AF-4CEA-A6B9-95A121E83A26}" srcOrd="0" destOrd="0" presId="urn:microsoft.com/office/officeart/2005/8/layout/radial2"/>
    <dgm:cxn modelId="{B0E88284-787D-4834-801C-4B482DD0A86F}" type="presOf" srcId="{1B73EC6B-FF8F-47DA-933B-060AF4E0F6E6}" destId="{EFA0F554-425E-489A-9C45-2EE93611295D}" srcOrd="0" destOrd="0" presId="urn:microsoft.com/office/officeart/2005/8/layout/radial2"/>
    <dgm:cxn modelId="{0C05A131-A4BC-4C01-9406-DB01041274B9}" srcId="{EDA2A553-6243-4BC2-9B75-655357EDED7A}" destId="{EE7C818C-425A-4E62-8DCD-BA947D616017}" srcOrd="0" destOrd="0" parTransId="{4951E399-E411-4B5B-AB05-7D47DFE8EDD2}" sibTransId="{2CC0E5BB-34E5-441D-85D7-7E4DD412BEB6}"/>
    <dgm:cxn modelId="{80AEE6D6-7FD5-49D0-A2B1-0DE44F417C6E}" srcId="{1B73EC6B-FF8F-47DA-933B-060AF4E0F6E6}" destId="{727D161A-1F07-46C2-80D5-51DDA034097D}" srcOrd="1" destOrd="0" parTransId="{B27ADAB9-7DC6-46B6-81D6-F564A38141CC}" sibTransId="{1C23CEFA-86B1-477F-A664-5C87E5D4A409}"/>
    <dgm:cxn modelId="{95801C0B-A70E-40D0-8559-AE310B95F437}" type="presOf" srcId="{B27ADAB9-7DC6-46B6-81D6-F564A38141CC}" destId="{520D6F94-DDD4-4082-A677-DE76CD442772}" srcOrd="0" destOrd="0" presId="urn:microsoft.com/office/officeart/2005/8/layout/radial2"/>
    <dgm:cxn modelId="{449E91E6-80F4-409C-B4B5-4ADD072E4B1C}" type="presOf" srcId="{037E5E7F-6A04-4016-8DEC-24362F407167}" destId="{7FB12B0B-FEAD-4C69-9EFD-5048A106CA65}" srcOrd="0" destOrd="0" presId="urn:microsoft.com/office/officeart/2005/8/layout/radial2"/>
    <dgm:cxn modelId="{C7D78979-ABEA-4141-8CB5-A3087984A76F}" srcId="{9F1E0501-468D-4FA5-8073-B972D09E620C}" destId="{92F84BF6-D201-4DE1-B8C1-D01ADCF9BDF1}" srcOrd="0" destOrd="0" parTransId="{73567B82-2392-4730-8596-FDD85FA2A6D6}" sibTransId="{5B23D18D-BED5-4AD6-B9BC-7AF24A3D33D5}"/>
    <dgm:cxn modelId="{057888C8-C4A5-401C-B4F6-7D048482939D}" type="presOf" srcId="{EE7C818C-425A-4E62-8DCD-BA947D616017}" destId="{A7A5B1E5-8567-4505-8AF7-345FBA5DC042}" srcOrd="0" destOrd="0" presId="urn:microsoft.com/office/officeart/2005/8/layout/radial2"/>
    <dgm:cxn modelId="{D91F0B96-C10C-4355-9DD9-1E7D248504E8}" type="presOf" srcId="{03A7EF74-F946-4119-8B2E-0F12F5CDF222}" destId="{19E5CB81-C770-4D93-B248-5FCB6F9ABD3A}" srcOrd="0" destOrd="0" presId="urn:microsoft.com/office/officeart/2005/8/layout/radial2"/>
    <dgm:cxn modelId="{8E734E59-C55C-4C51-AE48-0069EC32344A}" type="presOf" srcId="{EDA2A553-6243-4BC2-9B75-655357EDED7A}" destId="{F7356673-6534-417D-9EC9-D1F5F31A8FF7}" srcOrd="0" destOrd="0" presId="urn:microsoft.com/office/officeart/2005/8/layout/radial2"/>
    <dgm:cxn modelId="{56BD9923-2734-4003-80C7-D16C627381B6}" srcId="{727D161A-1F07-46C2-80D5-51DDA034097D}" destId="{037E5E7F-6A04-4016-8DEC-24362F407167}" srcOrd="0" destOrd="0" parTransId="{57636FF0-73C0-45D7-A4EB-838E45B7FF05}" sibTransId="{8362FBF5-A815-4B3E-957D-91E3EDA9BAB9}"/>
    <dgm:cxn modelId="{DC8FA198-04CC-43C3-BB55-FD64D8351DB1}" srcId="{1B73EC6B-FF8F-47DA-933B-060AF4E0F6E6}" destId="{03A7EF74-F946-4119-8B2E-0F12F5CDF222}" srcOrd="3" destOrd="0" parTransId="{69F36910-4FBE-4759-A329-C7E42CE2B9E2}" sibTransId="{1773983B-A56F-4FA8-82AA-76200A4582AD}"/>
    <dgm:cxn modelId="{2DAFF9B7-BF69-4933-91AE-3C34C4268A30}" type="presOf" srcId="{774E7EE4-148E-43C2-BB67-0D58C0DBE230}" destId="{34EAA416-F1AB-45A0-A8EC-398AB83EFACC}" srcOrd="0" destOrd="0" presId="urn:microsoft.com/office/officeart/2005/8/layout/radial2"/>
    <dgm:cxn modelId="{EEE6B4F1-036A-47CC-BC54-6257EE57E7B1}" srcId="{1B73EC6B-FF8F-47DA-933B-060AF4E0F6E6}" destId="{EDA2A553-6243-4BC2-9B75-655357EDED7A}" srcOrd="2" destOrd="0" parTransId="{774E7EE4-148E-43C2-BB67-0D58C0DBE230}" sibTransId="{F9CE4A9F-F954-434C-8189-C099487EDF7D}"/>
    <dgm:cxn modelId="{340EE589-AF95-4AC1-BACE-A2FF2B409526}" srcId="{03A7EF74-F946-4119-8B2E-0F12F5CDF222}" destId="{31CA9A49-CC82-4167-AE0A-22EE0358EA00}" srcOrd="0" destOrd="0" parTransId="{D1016F08-7C49-4E12-8341-7294D980DC78}" sibTransId="{3D7FC7C3-F61C-4091-9A28-916C0D767D4A}"/>
    <dgm:cxn modelId="{DBC282CB-A5A9-4FA7-B9B4-852040FA6E79}" srcId="{1B73EC6B-FF8F-47DA-933B-060AF4E0F6E6}" destId="{9F1E0501-468D-4FA5-8073-B972D09E620C}" srcOrd="0" destOrd="0" parTransId="{847AD57B-C81F-4AB7-8219-96EA20514D39}" sibTransId="{F284A71C-CAFC-4925-A42A-A9E88771CDBF}"/>
    <dgm:cxn modelId="{A54E1897-6784-4DDB-B1B1-A1926B34A7D0}" type="presOf" srcId="{31CA9A49-CC82-4167-AE0A-22EE0358EA00}" destId="{3BEF5138-077F-4F6D-B57E-FA47E6313DD4}" srcOrd="0" destOrd="0" presId="urn:microsoft.com/office/officeart/2005/8/layout/radial2"/>
    <dgm:cxn modelId="{AC894F32-6806-4AE7-9B4E-C47D3C6C0756}" type="presOf" srcId="{69F36910-4FBE-4759-A329-C7E42CE2B9E2}" destId="{645FA0BF-8927-4BC7-B0BD-7C63DF3AE2C2}" srcOrd="0" destOrd="0" presId="urn:microsoft.com/office/officeart/2005/8/layout/radial2"/>
    <dgm:cxn modelId="{C9CAF059-88F4-4A72-A33A-B2901773A02C}" type="presParOf" srcId="{EFA0F554-425E-489A-9C45-2EE93611295D}" destId="{143DE321-55FF-463E-8DB5-52CE38D70C99}" srcOrd="0" destOrd="0" presId="urn:microsoft.com/office/officeart/2005/8/layout/radial2"/>
    <dgm:cxn modelId="{93EFDFFB-6936-4737-8790-61759B302591}" type="presParOf" srcId="{143DE321-55FF-463E-8DB5-52CE38D70C99}" destId="{B7C31B46-A383-46FF-8383-4AC5AA77743B}" srcOrd="0" destOrd="0" presId="urn:microsoft.com/office/officeart/2005/8/layout/radial2"/>
    <dgm:cxn modelId="{D946D6C0-AD54-4649-8454-CF06AB610F0E}" type="presParOf" srcId="{B7C31B46-A383-46FF-8383-4AC5AA77743B}" destId="{B0C7F484-9CBA-4318-8067-20E5E2B1A394}" srcOrd="0" destOrd="0" presId="urn:microsoft.com/office/officeart/2005/8/layout/radial2"/>
    <dgm:cxn modelId="{2C9E89E0-2201-48B3-BF83-A68892D6F6A5}" type="presParOf" srcId="{B7C31B46-A383-46FF-8383-4AC5AA77743B}" destId="{C6C05AC3-4751-4A55-BCAA-A3A66314F560}" srcOrd="1" destOrd="0" presId="urn:microsoft.com/office/officeart/2005/8/layout/radial2"/>
    <dgm:cxn modelId="{E4487CB5-253B-47CA-881B-6BC2F92B14AB}" type="presParOf" srcId="{143DE321-55FF-463E-8DB5-52CE38D70C99}" destId="{D6E4CB4A-8AA0-45DC-8314-2AD94F6D0349}" srcOrd="1" destOrd="0" presId="urn:microsoft.com/office/officeart/2005/8/layout/radial2"/>
    <dgm:cxn modelId="{7185579F-AC5F-40BB-8FBD-5568F0281CD9}" type="presParOf" srcId="{143DE321-55FF-463E-8DB5-52CE38D70C99}" destId="{E91E8D2C-2527-4F78-ACE1-7543A35EA5EA}" srcOrd="2" destOrd="0" presId="urn:microsoft.com/office/officeart/2005/8/layout/radial2"/>
    <dgm:cxn modelId="{EBBC4D12-B07B-4EF7-9DB0-8A0FB196F5DD}" type="presParOf" srcId="{E91E8D2C-2527-4F78-ACE1-7543A35EA5EA}" destId="{6286801E-40AF-4CEA-A6B9-95A121E83A26}" srcOrd="0" destOrd="0" presId="urn:microsoft.com/office/officeart/2005/8/layout/radial2"/>
    <dgm:cxn modelId="{7FF5C0CC-03E6-4366-9E97-A9EA77ED8747}" type="presParOf" srcId="{E91E8D2C-2527-4F78-ACE1-7543A35EA5EA}" destId="{68726AF5-08FD-40B4-9D67-8A905437A2EE}" srcOrd="1" destOrd="0" presId="urn:microsoft.com/office/officeart/2005/8/layout/radial2"/>
    <dgm:cxn modelId="{E1C14815-E68D-4915-9F0D-A3E1013F173B}" type="presParOf" srcId="{143DE321-55FF-463E-8DB5-52CE38D70C99}" destId="{520D6F94-DDD4-4082-A677-DE76CD442772}" srcOrd="3" destOrd="0" presId="urn:microsoft.com/office/officeart/2005/8/layout/radial2"/>
    <dgm:cxn modelId="{D13F7A36-9677-4185-BD13-08FBE0FBCDE8}" type="presParOf" srcId="{143DE321-55FF-463E-8DB5-52CE38D70C99}" destId="{66CB566C-2F2C-4EAE-BF80-0641B0CF6285}" srcOrd="4" destOrd="0" presId="urn:microsoft.com/office/officeart/2005/8/layout/radial2"/>
    <dgm:cxn modelId="{811E5712-001D-4BF4-ABB6-4279F9CC2564}" type="presParOf" srcId="{66CB566C-2F2C-4EAE-BF80-0641B0CF6285}" destId="{5232E469-8A9F-4934-B3CA-885B0DC26F9C}" srcOrd="0" destOrd="0" presId="urn:microsoft.com/office/officeart/2005/8/layout/radial2"/>
    <dgm:cxn modelId="{0D0E49B4-35EB-4438-9636-C2212B9EB1A3}" type="presParOf" srcId="{66CB566C-2F2C-4EAE-BF80-0641B0CF6285}" destId="{7FB12B0B-FEAD-4C69-9EFD-5048A106CA65}" srcOrd="1" destOrd="0" presId="urn:microsoft.com/office/officeart/2005/8/layout/radial2"/>
    <dgm:cxn modelId="{416D6A27-9D0F-42E3-8A22-E9C96F0B18B0}" type="presParOf" srcId="{143DE321-55FF-463E-8DB5-52CE38D70C99}" destId="{34EAA416-F1AB-45A0-A8EC-398AB83EFACC}" srcOrd="5" destOrd="0" presId="urn:microsoft.com/office/officeart/2005/8/layout/radial2"/>
    <dgm:cxn modelId="{609065BD-0409-4E81-BD07-628442D7AFCB}" type="presParOf" srcId="{143DE321-55FF-463E-8DB5-52CE38D70C99}" destId="{9728FB66-D724-467C-ACF4-4434185B77C8}" srcOrd="6" destOrd="0" presId="urn:microsoft.com/office/officeart/2005/8/layout/radial2"/>
    <dgm:cxn modelId="{C69F9BFB-731C-4BC1-81CD-2814FA4345BA}" type="presParOf" srcId="{9728FB66-D724-467C-ACF4-4434185B77C8}" destId="{F7356673-6534-417D-9EC9-D1F5F31A8FF7}" srcOrd="0" destOrd="0" presId="urn:microsoft.com/office/officeart/2005/8/layout/radial2"/>
    <dgm:cxn modelId="{FB6FE691-00BF-4973-9D70-80F26AC49DF6}" type="presParOf" srcId="{9728FB66-D724-467C-ACF4-4434185B77C8}" destId="{A7A5B1E5-8567-4505-8AF7-345FBA5DC042}" srcOrd="1" destOrd="0" presId="urn:microsoft.com/office/officeart/2005/8/layout/radial2"/>
    <dgm:cxn modelId="{D2CE3AE2-3F79-465E-8A64-ACF965BE359A}" type="presParOf" srcId="{143DE321-55FF-463E-8DB5-52CE38D70C99}" destId="{645FA0BF-8927-4BC7-B0BD-7C63DF3AE2C2}" srcOrd="7" destOrd="0" presId="urn:microsoft.com/office/officeart/2005/8/layout/radial2"/>
    <dgm:cxn modelId="{45763A02-CD06-4893-A963-62E606BCD2C2}" type="presParOf" srcId="{143DE321-55FF-463E-8DB5-52CE38D70C99}" destId="{19985986-C4A8-4902-8F5F-FD916D72CB43}" srcOrd="8" destOrd="0" presId="urn:microsoft.com/office/officeart/2005/8/layout/radial2"/>
    <dgm:cxn modelId="{D4C97DC5-73FA-47AA-9AF2-D2F8DA78FC4F}" type="presParOf" srcId="{19985986-C4A8-4902-8F5F-FD916D72CB43}" destId="{19E5CB81-C770-4D93-B248-5FCB6F9ABD3A}" srcOrd="0" destOrd="0" presId="urn:microsoft.com/office/officeart/2005/8/layout/radial2"/>
    <dgm:cxn modelId="{98C2F6F9-D030-47F9-8C62-1CF8E8B96A44}" type="presParOf" srcId="{19985986-C4A8-4902-8F5F-FD916D72CB43}" destId="{3BEF5138-077F-4F6D-B57E-FA47E6313DD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5FA0BF-8927-4BC7-B0BD-7C63DF3AE2C2}">
      <dsp:nvSpPr>
        <dsp:cNvPr id="0" name=""/>
        <dsp:cNvSpPr/>
      </dsp:nvSpPr>
      <dsp:spPr>
        <a:xfrm rot="3680964">
          <a:off x="1837993" y="3265582"/>
          <a:ext cx="863539" cy="47812"/>
        </a:xfrm>
        <a:custGeom>
          <a:avLst/>
          <a:gdLst/>
          <a:ahLst/>
          <a:cxnLst/>
          <a:rect l="0" t="0" r="0" b="0"/>
          <a:pathLst>
            <a:path>
              <a:moveTo>
                <a:pt x="0" y="23906"/>
              </a:moveTo>
              <a:lnTo>
                <a:pt x="863539" y="23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EAA416-F1AB-45A0-A8EC-398AB83EFACC}">
      <dsp:nvSpPr>
        <dsp:cNvPr id="0" name=""/>
        <dsp:cNvSpPr/>
      </dsp:nvSpPr>
      <dsp:spPr>
        <a:xfrm rot="1311558">
          <a:off x="2310979" y="2644786"/>
          <a:ext cx="618529" cy="47812"/>
        </a:xfrm>
        <a:custGeom>
          <a:avLst/>
          <a:gdLst/>
          <a:ahLst/>
          <a:cxnLst/>
          <a:rect l="0" t="0" r="0" b="0"/>
          <a:pathLst>
            <a:path>
              <a:moveTo>
                <a:pt x="0" y="23906"/>
              </a:moveTo>
              <a:lnTo>
                <a:pt x="618529" y="23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D6F94-DDD4-4082-A677-DE76CD442772}">
      <dsp:nvSpPr>
        <dsp:cNvPr id="0" name=""/>
        <dsp:cNvSpPr/>
      </dsp:nvSpPr>
      <dsp:spPr>
        <a:xfrm rot="20288442">
          <a:off x="2310979" y="1936107"/>
          <a:ext cx="618529" cy="47812"/>
        </a:xfrm>
        <a:custGeom>
          <a:avLst/>
          <a:gdLst/>
          <a:ahLst/>
          <a:cxnLst/>
          <a:rect l="0" t="0" r="0" b="0"/>
          <a:pathLst>
            <a:path>
              <a:moveTo>
                <a:pt x="0" y="23906"/>
              </a:moveTo>
              <a:lnTo>
                <a:pt x="618529" y="23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E4CB4A-8AA0-45DC-8314-2AD94F6D0349}">
      <dsp:nvSpPr>
        <dsp:cNvPr id="0" name=""/>
        <dsp:cNvSpPr/>
      </dsp:nvSpPr>
      <dsp:spPr>
        <a:xfrm rot="17956541">
          <a:off x="1848257" y="1313574"/>
          <a:ext cx="872755" cy="47812"/>
        </a:xfrm>
        <a:custGeom>
          <a:avLst/>
          <a:gdLst/>
          <a:ahLst/>
          <a:cxnLst/>
          <a:rect l="0" t="0" r="0" b="0"/>
          <a:pathLst>
            <a:path>
              <a:moveTo>
                <a:pt x="0" y="23906"/>
              </a:moveTo>
              <a:lnTo>
                <a:pt x="872755" y="23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C05AC3-4751-4A55-BCAA-A3A66314F560}">
      <dsp:nvSpPr>
        <dsp:cNvPr id="0" name=""/>
        <dsp:cNvSpPr/>
      </dsp:nvSpPr>
      <dsp:spPr>
        <a:xfrm>
          <a:off x="885225" y="1462594"/>
          <a:ext cx="1703517" cy="1703517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86801E-40AF-4CEA-A6B9-95A121E83A26}">
      <dsp:nvSpPr>
        <dsp:cNvPr id="0" name=""/>
        <dsp:cNvSpPr/>
      </dsp:nvSpPr>
      <dsp:spPr>
        <a:xfrm>
          <a:off x="2236886" y="1"/>
          <a:ext cx="1022110" cy="10221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solidFill>
                <a:schemeClr val="bg1"/>
              </a:solidFill>
            </a:rPr>
            <a:t>巡</a:t>
          </a:r>
          <a:endParaRPr lang="zh-TW" sz="4300" kern="1200" dirty="0">
            <a:solidFill>
              <a:schemeClr val="bg1"/>
            </a:solidFill>
          </a:endParaRPr>
        </a:p>
      </dsp:txBody>
      <dsp:txXfrm>
        <a:off x="2386571" y="149686"/>
        <a:ext cx="722740" cy="722740"/>
      </dsp:txXfrm>
    </dsp:sp>
    <dsp:sp modelId="{68726AF5-08FD-40B4-9D67-8A905437A2EE}">
      <dsp:nvSpPr>
        <dsp:cNvPr id="0" name=""/>
        <dsp:cNvSpPr/>
      </dsp:nvSpPr>
      <dsp:spPr>
        <a:xfrm>
          <a:off x="3361207" y="1"/>
          <a:ext cx="1533165" cy="102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/>
            <a:t>巡檢容器</a:t>
          </a:r>
          <a:endParaRPr lang="zh-TW" sz="3300" kern="1200" dirty="0"/>
        </a:p>
      </dsp:txBody>
      <dsp:txXfrm>
        <a:off x="3361207" y="1"/>
        <a:ext cx="1533165" cy="1022110"/>
      </dsp:txXfrm>
    </dsp:sp>
    <dsp:sp modelId="{5232E469-8A9F-4934-B3CA-885B0DC26F9C}">
      <dsp:nvSpPr>
        <dsp:cNvPr id="0" name=""/>
        <dsp:cNvSpPr/>
      </dsp:nvSpPr>
      <dsp:spPr>
        <a:xfrm>
          <a:off x="2870529" y="1143530"/>
          <a:ext cx="1022110" cy="10221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/>
            <a:t>倒</a:t>
          </a:r>
          <a:endParaRPr lang="zh-TW" sz="4300" kern="1200"/>
        </a:p>
      </dsp:txBody>
      <dsp:txXfrm>
        <a:off x="3020214" y="1293215"/>
        <a:ext cx="722740" cy="722740"/>
      </dsp:txXfrm>
    </dsp:sp>
    <dsp:sp modelId="{7FB12B0B-FEAD-4C69-9EFD-5048A106CA65}">
      <dsp:nvSpPr>
        <dsp:cNvPr id="0" name=""/>
        <dsp:cNvSpPr/>
      </dsp:nvSpPr>
      <dsp:spPr>
        <a:xfrm>
          <a:off x="3994850" y="1143530"/>
          <a:ext cx="1533165" cy="102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/>
            <a:t>倒掉積水</a:t>
          </a:r>
          <a:endParaRPr lang="zh-TW" sz="3300" kern="1200" dirty="0"/>
        </a:p>
      </dsp:txBody>
      <dsp:txXfrm>
        <a:off x="3994850" y="1143530"/>
        <a:ext cx="1533165" cy="1022110"/>
      </dsp:txXfrm>
    </dsp:sp>
    <dsp:sp modelId="{F7356673-6534-417D-9EC9-D1F5F31A8FF7}">
      <dsp:nvSpPr>
        <dsp:cNvPr id="0" name=""/>
        <dsp:cNvSpPr/>
      </dsp:nvSpPr>
      <dsp:spPr>
        <a:xfrm>
          <a:off x="2870529" y="2463066"/>
          <a:ext cx="1022110" cy="10221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/>
            <a:t>清</a:t>
          </a:r>
          <a:endParaRPr lang="zh-TW" sz="4300" kern="1200"/>
        </a:p>
      </dsp:txBody>
      <dsp:txXfrm>
        <a:off x="3020214" y="2612751"/>
        <a:ext cx="722740" cy="722740"/>
      </dsp:txXfrm>
    </dsp:sp>
    <dsp:sp modelId="{A7A5B1E5-8567-4505-8AF7-345FBA5DC042}">
      <dsp:nvSpPr>
        <dsp:cNvPr id="0" name=""/>
        <dsp:cNvSpPr/>
      </dsp:nvSpPr>
      <dsp:spPr>
        <a:xfrm>
          <a:off x="3994850" y="2463066"/>
          <a:ext cx="1533165" cy="102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/>
            <a:t>清潔容器</a:t>
          </a:r>
          <a:endParaRPr lang="zh-TW" sz="3300" kern="1200" dirty="0"/>
        </a:p>
      </dsp:txBody>
      <dsp:txXfrm>
        <a:off x="3994850" y="2463066"/>
        <a:ext cx="1533165" cy="1022110"/>
      </dsp:txXfrm>
    </dsp:sp>
    <dsp:sp modelId="{19E5CB81-C770-4D93-B248-5FCB6F9ABD3A}">
      <dsp:nvSpPr>
        <dsp:cNvPr id="0" name=""/>
        <dsp:cNvSpPr/>
      </dsp:nvSpPr>
      <dsp:spPr>
        <a:xfrm>
          <a:off x="2210760" y="3605818"/>
          <a:ext cx="1022110" cy="10221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/>
            <a:t>刷</a:t>
          </a:r>
          <a:endParaRPr lang="zh-TW" sz="4300" kern="1200"/>
        </a:p>
      </dsp:txBody>
      <dsp:txXfrm>
        <a:off x="2360445" y="3755503"/>
        <a:ext cx="722740" cy="722740"/>
      </dsp:txXfrm>
    </dsp:sp>
    <dsp:sp modelId="{3BEF5138-077F-4F6D-B57E-FA47E6313DD4}">
      <dsp:nvSpPr>
        <dsp:cNvPr id="0" name=""/>
        <dsp:cNvSpPr/>
      </dsp:nvSpPr>
      <dsp:spPr>
        <a:xfrm>
          <a:off x="3335082" y="3605818"/>
          <a:ext cx="1533165" cy="102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/>
            <a:t>刷除蟲卵</a:t>
          </a:r>
          <a:endParaRPr lang="zh-TW" sz="3300" kern="1200" dirty="0"/>
        </a:p>
      </dsp:txBody>
      <dsp:txXfrm>
        <a:off x="3335082" y="3605818"/>
        <a:ext cx="1533165" cy="1022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www.cdc.gov.tw/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69723" y="674306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90948" y="2955444"/>
            <a:ext cx="3670663" cy="3317965"/>
          </a:xfrm>
          <a:prstGeom prst="noSmoking">
            <a:avLst>
              <a:gd name="adj" fmla="val 111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96239" l="2146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27104">
            <a:off x="1049073" y="3396591"/>
            <a:ext cx="2944285" cy="243566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35" b="96239" l="2146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2113">
            <a:off x="3882351" y="5313856"/>
            <a:ext cx="1159927" cy="95955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335" b="96239" l="2146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3273">
            <a:off x="4954291" y="3119183"/>
            <a:ext cx="2530726" cy="183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1" y="123952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資料庫圖表 3">
            <a:hlinkClick r:id="rId3"/>
          </p:cNvPr>
          <p:cNvGraphicFramePr/>
          <p:nvPr>
            <p:extLst>
              <p:ext uri="{D42A27DB-BD31-4B8C-83A1-F6EECF244321}">
                <p14:modId xmlns:p14="http://schemas.microsoft.com/office/powerpoint/2010/main" val="1181876549"/>
              </p:ext>
            </p:extLst>
          </p:nvPr>
        </p:nvGraphicFramePr>
        <p:xfrm>
          <a:off x="1515913" y="1341018"/>
          <a:ext cx="6413242" cy="4628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635931" y="4754881"/>
            <a:ext cx="2312125" cy="1359843"/>
          </a:xfrm>
          <a:prstGeom prst="rightArrow">
            <a:avLst/>
          </a:prstGeom>
          <a:solidFill>
            <a:srgbClr val="FF000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華康海報體 Std W12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2019-10-21T03:05:33Z</dcterms:modified>
</cp:coreProperties>
</file>