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99CC"/>
    <a:srgbClr val="FF0066"/>
    <a:srgbClr val="FF33CC"/>
    <a:srgbClr val="3399FF"/>
    <a:srgbClr val="FF6699"/>
    <a:srgbClr val="FF9900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2C9DE5-4F4D-4D08-953F-9D3A36861B7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zh-TW" altLang="en-US"/>
        </a:p>
      </dgm:t>
    </dgm:pt>
    <dgm:pt modelId="{45B7ACD9-6CD8-48B0-9C88-9F65BB34E9A8}">
      <dgm:prSet/>
      <dgm:spPr/>
      <dgm:t>
        <a:bodyPr/>
        <a:lstStyle/>
        <a:p>
          <a:pPr rtl="0"/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巡</a:t>
          </a:r>
          <a:endParaRPr lang="zh-TW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gm:t>
    </dgm:pt>
    <dgm:pt modelId="{17FE43E8-856F-48D6-A65F-EE8AA77BF41F}" type="parTrans" cxnId="{BD4A569B-B769-4D49-A522-70EDE35FB11E}">
      <dgm:prSet/>
      <dgm:spPr/>
      <dgm:t>
        <a:bodyPr/>
        <a:lstStyle/>
        <a:p>
          <a:endParaRPr lang="zh-TW" altLang="en-US"/>
        </a:p>
      </dgm:t>
    </dgm:pt>
    <dgm:pt modelId="{67AE7F73-95A0-4B7B-8D51-C42EFF204008}" type="sibTrans" cxnId="{BD4A569B-B769-4D49-A522-70EDE35FB11E}">
      <dgm:prSet/>
      <dgm:spPr/>
      <dgm:t>
        <a:bodyPr/>
        <a:lstStyle/>
        <a:p>
          <a:endParaRPr lang="zh-TW" altLang="en-US"/>
        </a:p>
      </dgm:t>
    </dgm:pt>
    <dgm:pt modelId="{4F62D5AB-9F36-4EC4-8252-A5213F271D97}">
      <dgm:prSet/>
      <dgm:spPr/>
      <dgm:t>
        <a:bodyPr/>
        <a:lstStyle/>
        <a:p>
          <a:pPr rtl="0"/>
          <a:r>
            <a:rPr lang="zh-TW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巡檢容器</a:t>
          </a:r>
          <a:endParaRPr lang="zh-TW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gm:t>
    </dgm:pt>
    <dgm:pt modelId="{54812C6B-9487-44E4-8890-51BD0394A9C6}" type="parTrans" cxnId="{BB33659C-B12A-47A9-ADE9-11005526EB6F}">
      <dgm:prSet/>
      <dgm:spPr/>
      <dgm:t>
        <a:bodyPr/>
        <a:lstStyle/>
        <a:p>
          <a:endParaRPr lang="zh-TW" altLang="en-US"/>
        </a:p>
      </dgm:t>
    </dgm:pt>
    <dgm:pt modelId="{28528B9F-F34E-4733-B4F3-A0BC2E9ADB74}" type="sibTrans" cxnId="{BB33659C-B12A-47A9-ADE9-11005526EB6F}">
      <dgm:prSet/>
      <dgm:spPr/>
      <dgm:t>
        <a:bodyPr/>
        <a:lstStyle/>
        <a:p>
          <a:endParaRPr lang="zh-TW" altLang="en-US"/>
        </a:p>
      </dgm:t>
    </dgm:pt>
    <dgm:pt modelId="{561987FC-BAC8-45D2-AE52-DF361221E04D}">
      <dgm:prSet/>
      <dgm:spPr/>
      <dgm:t>
        <a:bodyPr/>
        <a:lstStyle/>
        <a:p>
          <a:pPr rtl="0"/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倒</a:t>
          </a:r>
          <a:endParaRPr lang="zh-TW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gm:t>
    </dgm:pt>
    <dgm:pt modelId="{6EDA1195-5876-451E-8EF2-68FA0EB71E5C}" type="parTrans" cxnId="{FCB88100-EE0A-4177-B9AC-5173138BAAFD}">
      <dgm:prSet/>
      <dgm:spPr/>
      <dgm:t>
        <a:bodyPr/>
        <a:lstStyle/>
        <a:p>
          <a:endParaRPr lang="zh-TW" altLang="en-US"/>
        </a:p>
      </dgm:t>
    </dgm:pt>
    <dgm:pt modelId="{97FE233D-F228-4AA5-847D-4B2ED0EDBCB8}" type="sibTrans" cxnId="{FCB88100-EE0A-4177-B9AC-5173138BAAFD}">
      <dgm:prSet/>
      <dgm:spPr/>
      <dgm:t>
        <a:bodyPr/>
        <a:lstStyle/>
        <a:p>
          <a:endParaRPr lang="zh-TW" altLang="en-US"/>
        </a:p>
      </dgm:t>
    </dgm:pt>
    <dgm:pt modelId="{5A1B94D6-DF63-4723-BB77-4D6E502698DD}">
      <dgm:prSet/>
      <dgm:spPr/>
      <dgm:t>
        <a:bodyPr/>
        <a:lstStyle/>
        <a:p>
          <a:pPr rtl="0"/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倒掉積水</a:t>
          </a:r>
          <a:endParaRPr lang="zh-TW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gm:t>
    </dgm:pt>
    <dgm:pt modelId="{498B8E8A-1047-4768-918C-29E66513DDD8}" type="parTrans" cxnId="{44819D54-D75B-4FDF-8D4F-0BC7745A7189}">
      <dgm:prSet/>
      <dgm:spPr/>
      <dgm:t>
        <a:bodyPr/>
        <a:lstStyle/>
        <a:p>
          <a:endParaRPr lang="zh-TW" altLang="en-US"/>
        </a:p>
      </dgm:t>
    </dgm:pt>
    <dgm:pt modelId="{89E8F7E6-750B-4172-9E80-F4C0F5C293E2}" type="sibTrans" cxnId="{44819D54-D75B-4FDF-8D4F-0BC7745A7189}">
      <dgm:prSet/>
      <dgm:spPr/>
      <dgm:t>
        <a:bodyPr/>
        <a:lstStyle/>
        <a:p>
          <a:endParaRPr lang="zh-TW" altLang="en-US"/>
        </a:p>
      </dgm:t>
    </dgm:pt>
    <dgm:pt modelId="{4518C0CC-18E1-4F0F-8131-E4753A641E1F}">
      <dgm:prSet/>
      <dgm:spPr/>
      <dgm:t>
        <a:bodyPr/>
        <a:lstStyle/>
        <a:p>
          <a:pPr rtl="0"/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清</a:t>
          </a:r>
          <a:endParaRPr lang="zh-TW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gm:t>
    </dgm:pt>
    <dgm:pt modelId="{9A51ABBD-047C-4EC5-9BA0-E94BFBEB59C5}" type="parTrans" cxnId="{ADD11760-6651-4C6A-81EC-497A9AD06C07}">
      <dgm:prSet/>
      <dgm:spPr/>
      <dgm:t>
        <a:bodyPr/>
        <a:lstStyle/>
        <a:p>
          <a:endParaRPr lang="zh-TW" altLang="en-US"/>
        </a:p>
      </dgm:t>
    </dgm:pt>
    <dgm:pt modelId="{6589D5E1-1B5B-44F0-9ECC-419938325977}" type="sibTrans" cxnId="{ADD11760-6651-4C6A-81EC-497A9AD06C07}">
      <dgm:prSet/>
      <dgm:spPr/>
      <dgm:t>
        <a:bodyPr/>
        <a:lstStyle/>
        <a:p>
          <a:endParaRPr lang="zh-TW" altLang="en-US"/>
        </a:p>
      </dgm:t>
    </dgm:pt>
    <dgm:pt modelId="{2B14C46C-6800-4AC0-B668-65D9919547CB}">
      <dgm:prSet/>
      <dgm:spPr/>
      <dgm:t>
        <a:bodyPr/>
        <a:lstStyle/>
        <a:p>
          <a:pPr rtl="0"/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清潔容器</a:t>
          </a:r>
          <a:endParaRPr lang="zh-TW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gm:t>
    </dgm:pt>
    <dgm:pt modelId="{DECD0863-9DD4-4F30-B188-BB6B1E8919A7}" type="parTrans" cxnId="{C02536DB-A893-4E47-8C4E-C8B2F0EB4FE9}">
      <dgm:prSet/>
      <dgm:spPr/>
      <dgm:t>
        <a:bodyPr/>
        <a:lstStyle/>
        <a:p>
          <a:endParaRPr lang="zh-TW" altLang="en-US"/>
        </a:p>
      </dgm:t>
    </dgm:pt>
    <dgm:pt modelId="{5927A8C1-6DDF-4616-A7A3-26F3E99E8443}" type="sibTrans" cxnId="{C02536DB-A893-4E47-8C4E-C8B2F0EB4FE9}">
      <dgm:prSet/>
      <dgm:spPr/>
      <dgm:t>
        <a:bodyPr/>
        <a:lstStyle/>
        <a:p>
          <a:endParaRPr lang="zh-TW" altLang="en-US"/>
        </a:p>
      </dgm:t>
    </dgm:pt>
    <dgm:pt modelId="{C9BB6535-55F6-4B47-AE89-22DB805CFF7C}">
      <dgm:prSet/>
      <dgm:spPr/>
      <dgm:t>
        <a:bodyPr/>
        <a:lstStyle/>
        <a:p>
          <a:pPr rtl="0"/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刷</a:t>
          </a:r>
          <a:endParaRPr lang="zh-TW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gm:t>
    </dgm:pt>
    <dgm:pt modelId="{CABB8DE3-2680-4727-A17A-50195A31FFB0}" type="parTrans" cxnId="{E9F3464F-1DE3-4D62-A646-B21CF169A96F}">
      <dgm:prSet/>
      <dgm:spPr/>
      <dgm:t>
        <a:bodyPr/>
        <a:lstStyle/>
        <a:p>
          <a:endParaRPr lang="zh-TW" altLang="en-US"/>
        </a:p>
      </dgm:t>
    </dgm:pt>
    <dgm:pt modelId="{762805C4-4281-429B-9701-6B59FBB6E615}" type="sibTrans" cxnId="{E9F3464F-1DE3-4D62-A646-B21CF169A96F}">
      <dgm:prSet/>
      <dgm:spPr/>
      <dgm:t>
        <a:bodyPr/>
        <a:lstStyle/>
        <a:p>
          <a:endParaRPr lang="zh-TW" altLang="en-US"/>
        </a:p>
      </dgm:t>
    </dgm:pt>
    <dgm:pt modelId="{1A28D3BC-3D21-4EA9-A970-F7E839D8A31F}">
      <dgm:prSet/>
      <dgm:spPr/>
      <dgm:t>
        <a:bodyPr/>
        <a:lstStyle/>
        <a:p>
          <a:pPr rtl="0"/>
          <a:r>
            <a:rPr lang="zh-TW" dirty="0" smtClean="0">
              <a:latin typeface="文鼎粗行楷" panose="020B0609010101010101" pitchFamily="49" charset="-120"/>
              <a:ea typeface="文鼎粗行楷" panose="020B0609010101010101" pitchFamily="49" charset="-120"/>
            </a:rPr>
            <a:t>刷除蟲卵</a:t>
          </a:r>
          <a:endParaRPr lang="zh-TW" dirty="0">
            <a:latin typeface="文鼎粗行楷" panose="020B0609010101010101" pitchFamily="49" charset="-120"/>
            <a:ea typeface="文鼎粗行楷" panose="020B0609010101010101" pitchFamily="49" charset="-120"/>
          </a:endParaRPr>
        </a:p>
      </dgm:t>
    </dgm:pt>
    <dgm:pt modelId="{D1429B2F-E335-4C4A-9FAE-07C4B4E11DA3}" type="parTrans" cxnId="{D50831D8-44D9-42FF-B9EF-EB47DA9B37FF}">
      <dgm:prSet/>
      <dgm:spPr/>
      <dgm:t>
        <a:bodyPr/>
        <a:lstStyle/>
        <a:p>
          <a:endParaRPr lang="zh-TW" altLang="en-US"/>
        </a:p>
      </dgm:t>
    </dgm:pt>
    <dgm:pt modelId="{9B115D45-089C-4927-AAB4-94CD07BD59CA}" type="sibTrans" cxnId="{D50831D8-44D9-42FF-B9EF-EB47DA9B37FF}">
      <dgm:prSet/>
      <dgm:spPr/>
      <dgm:t>
        <a:bodyPr/>
        <a:lstStyle/>
        <a:p>
          <a:endParaRPr lang="zh-TW" altLang="en-US"/>
        </a:p>
      </dgm:t>
    </dgm:pt>
    <dgm:pt modelId="{1E4DF25E-6C4D-4B5C-9D78-6C880644CFEE}" type="pres">
      <dgm:prSet presAssocID="{982C9DE5-4F4D-4D08-953F-9D3A36861B7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B5A6083-92C3-4F26-B2A8-673FCD0BA8D6}" type="pres">
      <dgm:prSet presAssocID="{982C9DE5-4F4D-4D08-953F-9D3A36861B76}" presName="cycle" presStyleCnt="0"/>
      <dgm:spPr/>
    </dgm:pt>
    <dgm:pt modelId="{01A74FB2-A9B4-42B9-AE25-4ECDA0454EEA}" type="pres">
      <dgm:prSet presAssocID="{982C9DE5-4F4D-4D08-953F-9D3A36861B76}" presName="centerShape" presStyleCnt="0"/>
      <dgm:spPr/>
    </dgm:pt>
    <dgm:pt modelId="{6393113B-FF0E-4FEC-B4A0-063716A13931}" type="pres">
      <dgm:prSet presAssocID="{982C9DE5-4F4D-4D08-953F-9D3A36861B76}" presName="connSite" presStyleLbl="node1" presStyleIdx="0" presStyleCnt="5"/>
      <dgm:spPr/>
    </dgm:pt>
    <dgm:pt modelId="{517CCDEC-7141-49BB-B951-F6308749C430}" type="pres">
      <dgm:prSet presAssocID="{982C9DE5-4F4D-4D08-953F-9D3A36861B76}" presName="visible" presStyleLbl="node1" presStyleIdx="0" presStyleCnt="5" custLinFactNeighborX="-1469" custLinFactNeighborY="1468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C880496-1046-4C61-899A-CF39CD74CD62}" type="pres">
      <dgm:prSet presAssocID="{17FE43E8-856F-48D6-A65F-EE8AA77BF41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1B74A3E-64EA-4FF4-A688-68E3A83388D3}" type="pres">
      <dgm:prSet presAssocID="{45B7ACD9-6CD8-48B0-9C88-9F65BB34E9A8}" presName="node" presStyleCnt="0"/>
      <dgm:spPr/>
    </dgm:pt>
    <dgm:pt modelId="{E8C6EC32-4DC8-41C9-9ECD-276B06079842}" type="pres">
      <dgm:prSet presAssocID="{45B7ACD9-6CD8-48B0-9C88-9F65BB34E9A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D2D885-803B-492B-BE31-965984D79DCF}" type="pres">
      <dgm:prSet presAssocID="{45B7ACD9-6CD8-48B0-9C88-9F65BB34E9A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3D3868-0A63-43DA-B4B4-258092BDF3D9}" type="pres">
      <dgm:prSet presAssocID="{6EDA1195-5876-451E-8EF2-68FA0EB71E5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A051548-014F-4303-A1AB-68D16CC15EA3}" type="pres">
      <dgm:prSet presAssocID="{561987FC-BAC8-45D2-AE52-DF361221E04D}" presName="node" presStyleCnt="0"/>
      <dgm:spPr/>
    </dgm:pt>
    <dgm:pt modelId="{555670A1-7B9C-4B6A-B00C-09659D519CD7}" type="pres">
      <dgm:prSet presAssocID="{561987FC-BAC8-45D2-AE52-DF361221E04D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607CA3-8EF6-4D6F-985D-A9F401B684EE}" type="pres">
      <dgm:prSet presAssocID="{561987FC-BAC8-45D2-AE52-DF361221E04D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A563A5-86F1-4879-9738-07E148F3B4D6}" type="pres">
      <dgm:prSet presAssocID="{9A51ABBD-047C-4EC5-9BA0-E94BFBEB59C5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DAD7AE2-9EF8-4CD4-BB0C-DB78D38AAA5E}" type="pres">
      <dgm:prSet presAssocID="{4518C0CC-18E1-4F0F-8131-E4753A641E1F}" presName="node" presStyleCnt="0"/>
      <dgm:spPr/>
    </dgm:pt>
    <dgm:pt modelId="{DE840F93-CEBE-4113-B5BB-8A6978DFC07F}" type="pres">
      <dgm:prSet presAssocID="{4518C0CC-18E1-4F0F-8131-E4753A641E1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1F690D-0497-419A-AB55-DB52B7052A5E}" type="pres">
      <dgm:prSet presAssocID="{4518C0CC-18E1-4F0F-8131-E4753A641E1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6B965D-2B26-4EE2-8C95-D9D1207258F6}" type="pres">
      <dgm:prSet presAssocID="{CABB8DE3-2680-4727-A17A-50195A31FFB0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E83EC93F-6AE9-49ED-950B-189F13CBCCE5}" type="pres">
      <dgm:prSet presAssocID="{C9BB6535-55F6-4B47-AE89-22DB805CFF7C}" presName="node" presStyleCnt="0"/>
      <dgm:spPr/>
    </dgm:pt>
    <dgm:pt modelId="{B6BCD919-1FBB-4A58-ACFB-D225363085EE}" type="pres">
      <dgm:prSet presAssocID="{C9BB6535-55F6-4B47-AE89-22DB805CFF7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8E6134-4D20-43C4-B7C1-F68B7A7C003F}" type="pres">
      <dgm:prSet presAssocID="{C9BB6535-55F6-4B47-AE89-22DB805CFF7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49186CC-E4F5-4137-8272-75447B43360C}" type="presOf" srcId="{982C9DE5-4F4D-4D08-953F-9D3A36861B76}" destId="{1E4DF25E-6C4D-4B5C-9D78-6C880644CFEE}" srcOrd="0" destOrd="0" presId="urn:microsoft.com/office/officeart/2005/8/layout/radial2"/>
    <dgm:cxn modelId="{B608AA41-9E09-423B-A4A0-9F45521EC972}" type="presOf" srcId="{1A28D3BC-3D21-4EA9-A970-F7E839D8A31F}" destId="{D48E6134-4D20-43C4-B7C1-F68B7A7C003F}" srcOrd="0" destOrd="0" presId="urn:microsoft.com/office/officeart/2005/8/layout/radial2"/>
    <dgm:cxn modelId="{9E5C9ED8-695C-4DF8-A633-AEFF3408D336}" type="presOf" srcId="{9A51ABBD-047C-4EC5-9BA0-E94BFBEB59C5}" destId="{3DA563A5-86F1-4879-9738-07E148F3B4D6}" srcOrd="0" destOrd="0" presId="urn:microsoft.com/office/officeart/2005/8/layout/radial2"/>
    <dgm:cxn modelId="{ADD11760-6651-4C6A-81EC-497A9AD06C07}" srcId="{982C9DE5-4F4D-4D08-953F-9D3A36861B76}" destId="{4518C0CC-18E1-4F0F-8131-E4753A641E1F}" srcOrd="2" destOrd="0" parTransId="{9A51ABBD-047C-4EC5-9BA0-E94BFBEB59C5}" sibTransId="{6589D5E1-1B5B-44F0-9ECC-419938325977}"/>
    <dgm:cxn modelId="{481E3BD1-CEA2-43CE-B0BC-5CFEFAACF13C}" type="presOf" srcId="{2B14C46C-6800-4AC0-B668-65D9919547CB}" destId="{B11F690D-0497-419A-AB55-DB52B7052A5E}" srcOrd="0" destOrd="0" presId="urn:microsoft.com/office/officeart/2005/8/layout/radial2"/>
    <dgm:cxn modelId="{FCB88100-EE0A-4177-B9AC-5173138BAAFD}" srcId="{982C9DE5-4F4D-4D08-953F-9D3A36861B76}" destId="{561987FC-BAC8-45D2-AE52-DF361221E04D}" srcOrd="1" destOrd="0" parTransId="{6EDA1195-5876-451E-8EF2-68FA0EB71E5C}" sibTransId="{97FE233D-F228-4AA5-847D-4B2ED0EDBCB8}"/>
    <dgm:cxn modelId="{BB33659C-B12A-47A9-ADE9-11005526EB6F}" srcId="{45B7ACD9-6CD8-48B0-9C88-9F65BB34E9A8}" destId="{4F62D5AB-9F36-4EC4-8252-A5213F271D97}" srcOrd="0" destOrd="0" parTransId="{54812C6B-9487-44E4-8890-51BD0394A9C6}" sibTransId="{28528B9F-F34E-4733-B4F3-A0BC2E9ADB74}"/>
    <dgm:cxn modelId="{E76FB5C0-795A-45D5-A0CD-28A5A68EBBD0}" type="presOf" srcId="{5A1B94D6-DF63-4723-BB77-4D6E502698DD}" destId="{88607CA3-8EF6-4D6F-985D-A9F401B684EE}" srcOrd="0" destOrd="0" presId="urn:microsoft.com/office/officeart/2005/8/layout/radial2"/>
    <dgm:cxn modelId="{44819D54-D75B-4FDF-8D4F-0BC7745A7189}" srcId="{561987FC-BAC8-45D2-AE52-DF361221E04D}" destId="{5A1B94D6-DF63-4723-BB77-4D6E502698DD}" srcOrd="0" destOrd="0" parTransId="{498B8E8A-1047-4768-918C-29E66513DDD8}" sibTransId="{89E8F7E6-750B-4172-9E80-F4C0F5C293E2}"/>
    <dgm:cxn modelId="{BD4A569B-B769-4D49-A522-70EDE35FB11E}" srcId="{982C9DE5-4F4D-4D08-953F-9D3A36861B76}" destId="{45B7ACD9-6CD8-48B0-9C88-9F65BB34E9A8}" srcOrd="0" destOrd="0" parTransId="{17FE43E8-856F-48D6-A65F-EE8AA77BF41F}" sibTransId="{67AE7F73-95A0-4B7B-8D51-C42EFF204008}"/>
    <dgm:cxn modelId="{D50831D8-44D9-42FF-B9EF-EB47DA9B37FF}" srcId="{C9BB6535-55F6-4B47-AE89-22DB805CFF7C}" destId="{1A28D3BC-3D21-4EA9-A970-F7E839D8A31F}" srcOrd="0" destOrd="0" parTransId="{D1429B2F-E335-4C4A-9FAE-07C4B4E11DA3}" sibTransId="{9B115D45-089C-4927-AAB4-94CD07BD59CA}"/>
    <dgm:cxn modelId="{47AB3E31-D42C-4477-886C-FAD4F4A5BE6B}" type="presOf" srcId="{4F62D5AB-9F36-4EC4-8252-A5213F271D97}" destId="{4FD2D885-803B-492B-BE31-965984D79DCF}" srcOrd="0" destOrd="0" presId="urn:microsoft.com/office/officeart/2005/8/layout/radial2"/>
    <dgm:cxn modelId="{735D959D-20F3-4B7B-B4AC-024FEFAF6A66}" type="presOf" srcId="{4518C0CC-18E1-4F0F-8131-E4753A641E1F}" destId="{DE840F93-CEBE-4113-B5BB-8A6978DFC07F}" srcOrd="0" destOrd="0" presId="urn:microsoft.com/office/officeart/2005/8/layout/radial2"/>
    <dgm:cxn modelId="{40806756-56FA-4758-93D6-3EE224AE1209}" type="presOf" srcId="{C9BB6535-55F6-4B47-AE89-22DB805CFF7C}" destId="{B6BCD919-1FBB-4A58-ACFB-D225363085EE}" srcOrd="0" destOrd="0" presId="urn:microsoft.com/office/officeart/2005/8/layout/radial2"/>
    <dgm:cxn modelId="{4C4CB1F1-2651-49FA-98CF-B0E069FADE97}" type="presOf" srcId="{45B7ACD9-6CD8-48B0-9C88-9F65BB34E9A8}" destId="{E8C6EC32-4DC8-41C9-9ECD-276B06079842}" srcOrd="0" destOrd="0" presId="urn:microsoft.com/office/officeart/2005/8/layout/radial2"/>
    <dgm:cxn modelId="{6C1C7C91-B845-4704-B5B7-C51FFD683226}" type="presOf" srcId="{CABB8DE3-2680-4727-A17A-50195A31FFB0}" destId="{456B965D-2B26-4EE2-8C95-D9D1207258F6}" srcOrd="0" destOrd="0" presId="urn:microsoft.com/office/officeart/2005/8/layout/radial2"/>
    <dgm:cxn modelId="{82263B39-F487-4462-A7D7-404DBC5EF4FF}" type="presOf" srcId="{6EDA1195-5876-451E-8EF2-68FA0EB71E5C}" destId="{433D3868-0A63-43DA-B4B4-258092BDF3D9}" srcOrd="0" destOrd="0" presId="urn:microsoft.com/office/officeart/2005/8/layout/radial2"/>
    <dgm:cxn modelId="{B6190F0B-FBCE-4D32-BA04-3317FA412DBF}" type="presOf" srcId="{17FE43E8-856F-48D6-A65F-EE8AA77BF41F}" destId="{9C880496-1046-4C61-899A-CF39CD74CD62}" srcOrd="0" destOrd="0" presId="urn:microsoft.com/office/officeart/2005/8/layout/radial2"/>
    <dgm:cxn modelId="{C02536DB-A893-4E47-8C4E-C8B2F0EB4FE9}" srcId="{4518C0CC-18E1-4F0F-8131-E4753A641E1F}" destId="{2B14C46C-6800-4AC0-B668-65D9919547CB}" srcOrd="0" destOrd="0" parTransId="{DECD0863-9DD4-4F30-B188-BB6B1E8919A7}" sibTransId="{5927A8C1-6DDF-4616-A7A3-26F3E99E8443}"/>
    <dgm:cxn modelId="{75D8DE5C-FA0E-48D8-B497-EF0C72AD62DB}" type="presOf" srcId="{561987FC-BAC8-45D2-AE52-DF361221E04D}" destId="{555670A1-7B9C-4B6A-B00C-09659D519CD7}" srcOrd="0" destOrd="0" presId="urn:microsoft.com/office/officeart/2005/8/layout/radial2"/>
    <dgm:cxn modelId="{E9F3464F-1DE3-4D62-A646-B21CF169A96F}" srcId="{982C9DE5-4F4D-4D08-953F-9D3A36861B76}" destId="{C9BB6535-55F6-4B47-AE89-22DB805CFF7C}" srcOrd="3" destOrd="0" parTransId="{CABB8DE3-2680-4727-A17A-50195A31FFB0}" sibTransId="{762805C4-4281-429B-9701-6B59FBB6E615}"/>
    <dgm:cxn modelId="{4F11AE7D-59CF-4AC8-A3BF-BF5184E91491}" type="presParOf" srcId="{1E4DF25E-6C4D-4B5C-9D78-6C880644CFEE}" destId="{FB5A6083-92C3-4F26-B2A8-673FCD0BA8D6}" srcOrd="0" destOrd="0" presId="urn:microsoft.com/office/officeart/2005/8/layout/radial2"/>
    <dgm:cxn modelId="{4D2DA855-CBB3-47F5-8FAA-30E9CD7F95D5}" type="presParOf" srcId="{FB5A6083-92C3-4F26-B2A8-673FCD0BA8D6}" destId="{01A74FB2-A9B4-42B9-AE25-4ECDA0454EEA}" srcOrd="0" destOrd="0" presId="urn:microsoft.com/office/officeart/2005/8/layout/radial2"/>
    <dgm:cxn modelId="{69222D49-FF30-48E4-8CA7-7ED4A8802113}" type="presParOf" srcId="{01A74FB2-A9B4-42B9-AE25-4ECDA0454EEA}" destId="{6393113B-FF0E-4FEC-B4A0-063716A13931}" srcOrd="0" destOrd="0" presId="urn:microsoft.com/office/officeart/2005/8/layout/radial2"/>
    <dgm:cxn modelId="{DD90F07F-8971-4424-8595-5DE50E02DC5F}" type="presParOf" srcId="{01A74FB2-A9B4-42B9-AE25-4ECDA0454EEA}" destId="{517CCDEC-7141-49BB-B951-F6308749C430}" srcOrd="1" destOrd="0" presId="urn:microsoft.com/office/officeart/2005/8/layout/radial2"/>
    <dgm:cxn modelId="{8037ACFC-3499-4D9E-AB05-C700DBCAEA6B}" type="presParOf" srcId="{FB5A6083-92C3-4F26-B2A8-673FCD0BA8D6}" destId="{9C880496-1046-4C61-899A-CF39CD74CD62}" srcOrd="1" destOrd="0" presId="urn:microsoft.com/office/officeart/2005/8/layout/radial2"/>
    <dgm:cxn modelId="{D9B446C9-F599-4A61-95E7-CC3FDC4437DD}" type="presParOf" srcId="{FB5A6083-92C3-4F26-B2A8-673FCD0BA8D6}" destId="{61B74A3E-64EA-4FF4-A688-68E3A83388D3}" srcOrd="2" destOrd="0" presId="urn:microsoft.com/office/officeart/2005/8/layout/radial2"/>
    <dgm:cxn modelId="{A210E823-1D48-4BFD-94D5-AB37FE07F335}" type="presParOf" srcId="{61B74A3E-64EA-4FF4-A688-68E3A83388D3}" destId="{E8C6EC32-4DC8-41C9-9ECD-276B06079842}" srcOrd="0" destOrd="0" presId="urn:microsoft.com/office/officeart/2005/8/layout/radial2"/>
    <dgm:cxn modelId="{67FCF6BD-6072-4402-B7E1-ED1B74BC1C02}" type="presParOf" srcId="{61B74A3E-64EA-4FF4-A688-68E3A83388D3}" destId="{4FD2D885-803B-492B-BE31-965984D79DCF}" srcOrd="1" destOrd="0" presId="urn:microsoft.com/office/officeart/2005/8/layout/radial2"/>
    <dgm:cxn modelId="{44373A10-041B-420F-9F8C-1E71D616C611}" type="presParOf" srcId="{FB5A6083-92C3-4F26-B2A8-673FCD0BA8D6}" destId="{433D3868-0A63-43DA-B4B4-258092BDF3D9}" srcOrd="3" destOrd="0" presId="urn:microsoft.com/office/officeart/2005/8/layout/radial2"/>
    <dgm:cxn modelId="{8932E3E5-ADB7-41E5-92FF-9C147FF8E066}" type="presParOf" srcId="{FB5A6083-92C3-4F26-B2A8-673FCD0BA8D6}" destId="{0A051548-014F-4303-A1AB-68D16CC15EA3}" srcOrd="4" destOrd="0" presId="urn:microsoft.com/office/officeart/2005/8/layout/radial2"/>
    <dgm:cxn modelId="{99DEF7E1-6544-4C5C-924D-E3887EC6EB34}" type="presParOf" srcId="{0A051548-014F-4303-A1AB-68D16CC15EA3}" destId="{555670A1-7B9C-4B6A-B00C-09659D519CD7}" srcOrd="0" destOrd="0" presId="urn:microsoft.com/office/officeart/2005/8/layout/radial2"/>
    <dgm:cxn modelId="{00C2D1C9-DCF7-4DF1-86B1-8F7840F942F1}" type="presParOf" srcId="{0A051548-014F-4303-A1AB-68D16CC15EA3}" destId="{88607CA3-8EF6-4D6F-985D-A9F401B684EE}" srcOrd="1" destOrd="0" presId="urn:microsoft.com/office/officeart/2005/8/layout/radial2"/>
    <dgm:cxn modelId="{C58A5771-7103-43EB-8AE4-3CB3253B108E}" type="presParOf" srcId="{FB5A6083-92C3-4F26-B2A8-673FCD0BA8D6}" destId="{3DA563A5-86F1-4879-9738-07E148F3B4D6}" srcOrd="5" destOrd="0" presId="urn:microsoft.com/office/officeart/2005/8/layout/radial2"/>
    <dgm:cxn modelId="{BB8A88A1-4053-4EEA-84C9-E2AE56472652}" type="presParOf" srcId="{FB5A6083-92C3-4F26-B2A8-673FCD0BA8D6}" destId="{CDAD7AE2-9EF8-4CD4-BB0C-DB78D38AAA5E}" srcOrd="6" destOrd="0" presId="urn:microsoft.com/office/officeart/2005/8/layout/radial2"/>
    <dgm:cxn modelId="{EFB9555A-D6F6-49AD-8535-3F07EBDA7F3B}" type="presParOf" srcId="{CDAD7AE2-9EF8-4CD4-BB0C-DB78D38AAA5E}" destId="{DE840F93-CEBE-4113-B5BB-8A6978DFC07F}" srcOrd="0" destOrd="0" presId="urn:microsoft.com/office/officeart/2005/8/layout/radial2"/>
    <dgm:cxn modelId="{8EF6CBE6-5753-4D47-9365-E00663793AC8}" type="presParOf" srcId="{CDAD7AE2-9EF8-4CD4-BB0C-DB78D38AAA5E}" destId="{B11F690D-0497-419A-AB55-DB52B7052A5E}" srcOrd="1" destOrd="0" presId="urn:microsoft.com/office/officeart/2005/8/layout/radial2"/>
    <dgm:cxn modelId="{7A83AC3A-D5D5-40FC-9D91-755FAB907782}" type="presParOf" srcId="{FB5A6083-92C3-4F26-B2A8-673FCD0BA8D6}" destId="{456B965D-2B26-4EE2-8C95-D9D1207258F6}" srcOrd="7" destOrd="0" presId="urn:microsoft.com/office/officeart/2005/8/layout/radial2"/>
    <dgm:cxn modelId="{376FD547-EF80-42D2-98AF-82E7D45F1E75}" type="presParOf" srcId="{FB5A6083-92C3-4F26-B2A8-673FCD0BA8D6}" destId="{E83EC93F-6AE9-49ED-950B-189F13CBCCE5}" srcOrd="8" destOrd="0" presId="urn:microsoft.com/office/officeart/2005/8/layout/radial2"/>
    <dgm:cxn modelId="{4D673FF0-7F6A-4A2D-91FC-90CA21E44F4C}" type="presParOf" srcId="{E83EC93F-6AE9-49ED-950B-189F13CBCCE5}" destId="{B6BCD919-1FBB-4A58-ACFB-D225363085EE}" srcOrd="0" destOrd="0" presId="urn:microsoft.com/office/officeart/2005/8/layout/radial2"/>
    <dgm:cxn modelId="{ACBD2C6F-A06F-4BCC-85A6-555787376326}" type="presParOf" srcId="{E83EC93F-6AE9-49ED-950B-189F13CBCCE5}" destId="{D48E6134-4D20-43C4-B7C1-F68B7A7C003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6B965D-2B26-4EE2-8C95-D9D1207258F6}">
      <dsp:nvSpPr>
        <dsp:cNvPr id="0" name=""/>
        <dsp:cNvSpPr/>
      </dsp:nvSpPr>
      <dsp:spPr>
        <a:xfrm rot="3681238">
          <a:off x="2548658" y="3414655"/>
          <a:ext cx="901283" cy="40253"/>
        </a:xfrm>
        <a:custGeom>
          <a:avLst/>
          <a:gdLst/>
          <a:ahLst/>
          <a:cxnLst/>
          <a:rect l="0" t="0" r="0" b="0"/>
          <a:pathLst>
            <a:path>
              <a:moveTo>
                <a:pt x="0" y="20126"/>
              </a:moveTo>
              <a:lnTo>
                <a:pt x="901283" y="201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563A5-86F1-4879-9738-07E148F3B4D6}">
      <dsp:nvSpPr>
        <dsp:cNvPr id="0" name=""/>
        <dsp:cNvSpPr/>
      </dsp:nvSpPr>
      <dsp:spPr>
        <a:xfrm rot="1311692">
          <a:off x="3042590" y="2766481"/>
          <a:ext cx="645346" cy="40253"/>
        </a:xfrm>
        <a:custGeom>
          <a:avLst/>
          <a:gdLst/>
          <a:ahLst/>
          <a:cxnLst/>
          <a:rect l="0" t="0" r="0" b="0"/>
          <a:pathLst>
            <a:path>
              <a:moveTo>
                <a:pt x="0" y="20126"/>
              </a:moveTo>
              <a:lnTo>
                <a:pt x="645346" y="201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D3868-0A63-43DA-B4B4-258092BDF3D9}">
      <dsp:nvSpPr>
        <dsp:cNvPr id="0" name=""/>
        <dsp:cNvSpPr/>
      </dsp:nvSpPr>
      <dsp:spPr>
        <a:xfrm rot="20288308">
          <a:off x="3042590" y="2026522"/>
          <a:ext cx="645346" cy="40253"/>
        </a:xfrm>
        <a:custGeom>
          <a:avLst/>
          <a:gdLst/>
          <a:ahLst/>
          <a:cxnLst/>
          <a:rect l="0" t="0" r="0" b="0"/>
          <a:pathLst>
            <a:path>
              <a:moveTo>
                <a:pt x="0" y="20126"/>
              </a:moveTo>
              <a:lnTo>
                <a:pt x="645346" y="201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80496-1046-4C61-899A-CF39CD74CD62}">
      <dsp:nvSpPr>
        <dsp:cNvPr id="0" name=""/>
        <dsp:cNvSpPr/>
      </dsp:nvSpPr>
      <dsp:spPr>
        <a:xfrm rot="17918762">
          <a:off x="2548658" y="1378348"/>
          <a:ext cx="901283" cy="40253"/>
        </a:xfrm>
        <a:custGeom>
          <a:avLst/>
          <a:gdLst/>
          <a:ahLst/>
          <a:cxnLst/>
          <a:rect l="0" t="0" r="0" b="0"/>
          <a:pathLst>
            <a:path>
              <a:moveTo>
                <a:pt x="0" y="20126"/>
              </a:moveTo>
              <a:lnTo>
                <a:pt x="901283" y="201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CCDEC-7141-49BB-B951-F6308749C430}">
      <dsp:nvSpPr>
        <dsp:cNvPr id="0" name=""/>
        <dsp:cNvSpPr/>
      </dsp:nvSpPr>
      <dsp:spPr>
        <a:xfrm>
          <a:off x="1527458" y="1553214"/>
          <a:ext cx="1779061" cy="177906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C6EC32-4DC8-41C9-9ECD-276B06079842}">
      <dsp:nvSpPr>
        <dsp:cNvPr id="0" name=""/>
        <dsp:cNvSpPr/>
      </dsp:nvSpPr>
      <dsp:spPr>
        <a:xfrm>
          <a:off x="2937481" y="884"/>
          <a:ext cx="1067436" cy="10674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巡</a:t>
          </a:r>
          <a:endParaRPr lang="zh-TW" sz="4200" kern="1200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sp:txBody>
      <dsp:txXfrm>
        <a:off x="3093803" y="157206"/>
        <a:ext cx="754792" cy="754792"/>
      </dsp:txXfrm>
    </dsp:sp>
    <dsp:sp modelId="{4FD2D885-803B-492B-BE31-965984D79DCF}">
      <dsp:nvSpPr>
        <dsp:cNvPr id="0" name=""/>
        <dsp:cNvSpPr/>
      </dsp:nvSpPr>
      <dsp:spPr>
        <a:xfrm>
          <a:off x="4111661" y="884"/>
          <a:ext cx="1601155" cy="1067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巡檢容器</a:t>
          </a:r>
          <a:endParaRPr lang="zh-TW" sz="3200" kern="1200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sp:txBody>
      <dsp:txXfrm>
        <a:off x="4111661" y="884"/>
        <a:ext cx="1601155" cy="1067436"/>
      </dsp:txXfrm>
    </dsp:sp>
    <dsp:sp modelId="{555670A1-7B9C-4B6A-B00C-09659D519CD7}">
      <dsp:nvSpPr>
        <dsp:cNvPr id="0" name=""/>
        <dsp:cNvSpPr/>
      </dsp:nvSpPr>
      <dsp:spPr>
        <a:xfrm>
          <a:off x="3626350" y="1194041"/>
          <a:ext cx="1067436" cy="10674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倒</a:t>
          </a:r>
          <a:endParaRPr lang="zh-TW" sz="4200" kern="1200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sp:txBody>
      <dsp:txXfrm>
        <a:off x="3782672" y="1350363"/>
        <a:ext cx="754792" cy="754792"/>
      </dsp:txXfrm>
    </dsp:sp>
    <dsp:sp modelId="{88607CA3-8EF6-4D6F-985D-A9F401B684EE}">
      <dsp:nvSpPr>
        <dsp:cNvPr id="0" name=""/>
        <dsp:cNvSpPr/>
      </dsp:nvSpPr>
      <dsp:spPr>
        <a:xfrm>
          <a:off x="4800531" y="1194041"/>
          <a:ext cx="1601155" cy="1067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倒掉積水</a:t>
          </a:r>
          <a:endParaRPr lang="zh-TW" sz="3200" kern="1200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sp:txBody>
      <dsp:txXfrm>
        <a:off x="4800531" y="1194041"/>
        <a:ext cx="1601155" cy="1067436"/>
      </dsp:txXfrm>
    </dsp:sp>
    <dsp:sp modelId="{DE840F93-CEBE-4113-B5BB-8A6978DFC07F}">
      <dsp:nvSpPr>
        <dsp:cNvPr id="0" name=""/>
        <dsp:cNvSpPr/>
      </dsp:nvSpPr>
      <dsp:spPr>
        <a:xfrm>
          <a:off x="3626350" y="2571779"/>
          <a:ext cx="1067436" cy="10674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清</a:t>
          </a:r>
          <a:endParaRPr lang="zh-TW" sz="4200" kern="1200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sp:txBody>
      <dsp:txXfrm>
        <a:off x="3782672" y="2728101"/>
        <a:ext cx="754792" cy="754792"/>
      </dsp:txXfrm>
    </dsp:sp>
    <dsp:sp modelId="{B11F690D-0497-419A-AB55-DB52B7052A5E}">
      <dsp:nvSpPr>
        <dsp:cNvPr id="0" name=""/>
        <dsp:cNvSpPr/>
      </dsp:nvSpPr>
      <dsp:spPr>
        <a:xfrm>
          <a:off x="4800531" y="2571779"/>
          <a:ext cx="1601155" cy="1067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清潔容器</a:t>
          </a:r>
          <a:endParaRPr lang="zh-TW" sz="3200" kern="1200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sp:txBody>
      <dsp:txXfrm>
        <a:off x="4800531" y="2571779"/>
        <a:ext cx="1601155" cy="1067436"/>
      </dsp:txXfrm>
    </dsp:sp>
    <dsp:sp modelId="{B6BCD919-1FBB-4A58-ACFB-D225363085EE}">
      <dsp:nvSpPr>
        <dsp:cNvPr id="0" name=""/>
        <dsp:cNvSpPr/>
      </dsp:nvSpPr>
      <dsp:spPr>
        <a:xfrm>
          <a:off x="2937481" y="3764936"/>
          <a:ext cx="1067436" cy="10674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刷</a:t>
          </a:r>
          <a:endParaRPr lang="zh-TW" sz="4200" kern="1200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sp:txBody>
      <dsp:txXfrm>
        <a:off x="3093803" y="3921258"/>
        <a:ext cx="754792" cy="754792"/>
      </dsp:txXfrm>
    </dsp:sp>
    <dsp:sp modelId="{D48E6134-4D20-43C4-B7C1-F68B7A7C003F}">
      <dsp:nvSpPr>
        <dsp:cNvPr id="0" name=""/>
        <dsp:cNvSpPr/>
      </dsp:nvSpPr>
      <dsp:spPr>
        <a:xfrm>
          <a:off x="4111661" y="3764936"/>
          <a:ext cx="1601155" cy="1067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粗行楷" panose="020B0609010101010101" pitchFamily="49" charset="-120"/>
              <a:ea typeface="文鼎粗行楷" panose="020B0609010101010101" pitchFamily="49" charset="-120"/>
            </a:rPr>
            <a:t>刷除蟲卵</a:t>
          </a:r>
          <a:endParaRPr lang="zh-TW" sz="3200" kern="1200" dirty="0">
            <a:latin typeface="文鼎粗行楷" panose="020B0609010101010101" pitchFamily="49" charset="-120"/>
            <a:ea typeface="文鼎粗行楷" panose="020B0609010101010101" pitchFamily="49" charset="-120"/>
          </a:endParaRPr>
        </a:p>
      </dsp:txBody>
      <dsp:txXfrm>
        <a:off x="4111661" y="3764936"/>
        <a:ext cx="1601155" cy="10674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306285" y="665296"/>
            <a:ext cx="6495465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滅蚊大作戰</a:t>
            </a:r>
            <a:endParaRPr lang="zh-TW" altLang="en-US" sz="32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25189" y="2763532"/>
            <a:ext cx="4036423" cy="3749041"/>
          </a:xfrm>
          <a:prstGeom prst="noSmoking">
            <a:avLst>
              <a:gd name="adj" fmla="val 1216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8054" l="5043" r="975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2269">
            <a:off x="6114963" y="3683236"/>
            <a:ext cx="1679300" cy="152472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837" b="98054" l="5043" r="975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18532">
            <a:off x="3869707" y="2407010"/>
            <a:ext cx="2245256" cy="203859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8054" l="5043" r="975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54306">
            <a:off x="1035604" y="3524302"/>
            <a:ext cx="3202560" cy="290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4" y="2623212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-</a:t>
            </a:r>
            <a:r>
              <a:rPr lang="zh-TW" altLang="en-US" sz="30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！</a:t>
            </a:r>
            <a:endParaRPr lang="zh-TW" altLang="en-US" sz="30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55101" y="1448527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chemeClr val="bg1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消滅病媒蚊</a:t>
            </a:r>
            <a:endParaRPr lang="zh-TW" altLang="en-US" sz="5400" b="1" dirty="0">
              <a:solidFill>
                <a:schemeClr val="bg1"/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346095" y="23480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99CC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99CC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830443952"/>
              </p:ext>
            </p:extLst>
          </p:nvPr>
        </p:nvGraphicFramePr>
        <p:xfrm>
          <a:off x="613955" y="1541417"/>
          <a:ext cx="7955279" cy="4833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89271" y="5185956"/>
            <a:ext cx="2207622" cy="1188719"/>
          </a:xfrm>
          <a:prstGeom prst="righ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文鼎中特廣告體</vt:lpstr>
      <vt:lpstr>文鼎中廣告體</vt:lpstr>
      <vt:lpstr>文鼎粗行楷</vt:lpstr>
      <vt:lpstr>文鼎粗廣告體</vt:lpstr>
      <vt:lpstr>文鼎細鋼筆行楷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2019-10-21T03:03:44Z</dcterms:modified>
</cp:coreProperties>
</file>