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99FF99"/>
    <a:srgbClr val="FF00FF"/>
    <a:srgbClr val="00FFFF"/>
    <a:srgbClr val="FF6699"/>
    <a:srgbClr val="FF99CC"/>
    <a:srgbClr val="FF33CC"/>
    <a:srgbClr val="FF0066"/>
    <a:srgbClr val="99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98456-2490-48E5-9071-F13C076C71A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119B614-8FB3-49C1-BCC4-9C6D07FC7F39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2937CD3-6143-40CD-8021-37021320FCF2}" type="parTrans" cxnId="{CE6E743D-98C1-461B-90D5-E8419DF4B287}">
      <dgm:prSet/>
      <dgm:spPr/>
      <dgm:t>
        <a:bodyPr/>
        <a:lstStyle/>
        <a:p>
          <a:endParaRPr lang="zh-TW" altLang="en-US"/>
        </a:p>
      </dgm:t>
    </dgm:pt>
    <dgm:pt modelId="{01B752A0-D35E-4484-AC4C-7B6450B35653}" type="sibTrans" cxnId="{CE6E743D-98C1-461B-90D5-E8419DF4B287}">
      <dgm:prSet/>
      <dgm:spPr/>
      <dgm:t>
        <a:bodyPr/>
        <a:lstStyle/>
        <a:p>
          <a:endParaRPr lang="zh-TW" altLang="en-US"/>
        </a:p>
      </dgm:t>
    </dgm:pt>
    <dgm:pt modelId="{F89EB135-411A-491D-954E-FF939ED6FCF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7864601-52B8-4E40-86FD-3971A29A0234}" type="parTrans" cxnId="{4B6EC25C-1F11-4AF7-8005-0378075895C1}">
      <dgm:prSet/>
      <dgm:spPr/>
      <dgm:t>
        <a:bodyPr/>
        <a:lstStyle/>
        <a:p>
          <a:endParaRPr lang="zh-TW" altLang="en-US"/>
        </a:p>
      </dgm:t>
    </dgm:pt>
    <dgm:pt modelId="{BF7419AE-5ADE-4D06-AAC7-69A58068E374}" type="sibTrans" cxnId="{4B6EC25C-1F11-4AF7-8005-0378075895C1}">
      <dgm:prSet/>
      <dgm:spPr/>
      <dgm:t>
        <a:bodyPr/>
        <a:lstStyle/>
        <a:p>
          <a:endParaRPr lang="zh-TW" altLang="en-US"/>
        </a:p>
      </dgm:t>
    </dgm:pt>
    <dgm:pt modelId="{DC934BEF-CD94-4000-ADDA-02F50A49F377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C20732E-F3FA-4474-9F19-9259C3DDC6D8}" type="parTrans" cxnId="{A6FC6374-58B1-4812-BE66-6481029ED3A5}">
      <dgm:prSet/>
      <dgm:spPr/>
      <dgm:t>
        <a:bodyPr/>
        <a:lstStyle/>
        <a:p>
          <a:endParaRPr lang="zh-TW" altLang="en-US"/>
        </a:p>
      </dgm:t>
    </dgm:pt>
    <dgm:pt modelId="{4B815C75-DE95-4605-95F3-79B2B3C887CA}" type="sibTrans" cxnId="{A6FC6374-58B1-4812-BE66-6481029ED3A5}">
      <dgm:prSet/>
      <dgm:spPr/>
      <dgm:t>
        <a:bodyPr/>
        <a:lstStyle/>
        <a:p>
          <a:endParaRPr lang="zh-TW" altLang="en-US"/>
        </a:p>
      </dgm:t>
    </dgm:pt>
    <dgm:pt modelId="{1AF3B4EF-20C6-4DF4-A799-C51B3718609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EC15562-B628-4001-A4A1-F67814A67432}" type="parTrans" cxnId="{186CE7E0-1585-4561-92F7-103A203AEF9E}">
      <dgm:prSet/>
      <dgm:spPr/>
      <dgm:t>
        <a:bodyPr/>
        <a:lstStyle/>
        <a:p>
          <a:endParaRPr lang="zh-TW" altLang="en-US"/>
        </a:p>
      </dgm:t>
    </dgm:pt>
    <dgm:pt modelId="{CB973592-FA4D-4385-8AAB-94BD0F8C986F}" type="sibTrans" cxnId="{186CE7E0-1585-4561-92F7-103A203AEF9E}">
      <dgm:prSet/>
      <dgm:spPr/>
      <dgm:t>
        <a:bodyPr/>
        <a:lstStyle/>
        <a:p>
          <a:endParaRPr lang="zh-TW" altLang="en-US"/>
        </a:p>
      </dgm:t>
    </dgm:pt>
    <dgm:pt modelId="{7CFDFEB6-519D-44BD-874F-BFB7B6D321AD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0A647DD-987F-4AAE-9E99-FFB3C01C1916}" type="parTrans" cxnId="{47A721EE-C6D9-4D70-A457-131980B55901}">
      <dgm:prSet/>
      <dgm:spPr/>
      <dgm:t>
        <a:bodyPr/>
        <a:lstStyle/>
        <a:p>
          <a:endParaRPr lang="zh-TW" altLang="en-US"/>
        </a:p>
      </dgm:t>
    </dgm:pt>
    <dgm:pt modelId="{07923220-D948-4D8C-AF42-184843191EF4}" type="sibTrans" cxnId="{47A721EE-C6D9-4D70-A457-131980B55901}">
      <dgm:prSet/>
      <dgm:spPr/>
      <dgm:t>
        <a:bodyPr/>
        <a:lstStyle/>
        <a:p>
          <a:endParaRPr lang="zh-TW" altLang="en-US"/>
        </a:p>
      </dgm:t>
    </dgm:pt>
    <dgm:pt modelId="{6222BE2B-41C6-458D-B218-C78EA7B33AF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78F8BA5-7B0F-424C-8637-A9CAE5363305}" type="parTrans" cxnId="{4AF8485D-D16D-4707-8180-D93F45809895}">
      <dgm:prSet/>
      <dgm:spPr/>
      <dgm:t>
        <a:bodyPr/>
        <a:lstStyle/>
        <a:p>
          <a:endParaRPr lang="zh-TW" altLang="en-US"/>
        </a:p>
      </dgm:t>
    </dgm:pt>
    <dgm:pt modelId="{8FD641AC-C0A2-4355-B51F-A789292F1106}" type="sibTrans" cxnId="{4AF8485D-D16D-4707-8180-D93F45809895}">
      <dgm:prSet/>
      <dgm:spPr/>
      <dgm:t>
        <a:bodyPr/>
        <a:lstStyle/>
        <a:p>
          <a:endParaRPr lang="zh-TW" altLang="en-US"/>
        </a:p>
      </dgm:t>
    </dgm:pt>
    <dgm:pt modelId="{C18D825D-244F-4699-84D6-06382A481A92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1AAF5CC-E953-482B-9B53-4CA7662DCA34}" type="parTrans" cxnId="{EB0B28BD-D1A2-40A0-BA20-71F01D69DC1B}">
      <dgm:prSet/>
      <dgm:spPr/>
      <dgm:t>
        <a:bodyPr/>
        <a:lstStyle/>
        <a:p>
          <a:endParaRPr lang="zh-TW" altLang="en-US"/>
        </a:p>
      </dgm:t>
    </dgm:pt>
    <dgm:pt modelId="{382B4CDB-E8C3-49A0-AC70-484B31AB6DBF}" type="sibTrans" cxnId="{EB0B28BD-D1A2-40A0-BA20-71F01D69DC1B}">
      <dgm:prSet/>
      <dgm:spPr/>
      <dgm:t>
        <a:bodyPr/>
        <a:lstStyle/>
        <a:p>
          <a:endParaRPr lang="zh-TW" altLang="en-US"/>
        </a:p>
      </dgm:t>
    </dgm:pt>
    <dgm:pt modelId="{878D690C-7F03-44E5-8E5A-A3723663E46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1E752BB-6673-4143-B1E6-6800388FA564}" type="parTrans" cxnId="{DFA96B24-D83B-4859-B99F-28FF56702EFC}">
      <dgm:prSet/>
      <dgm:spPr/>
      <dgm:t>
        <a:bodyPr/>
        <a:lstStyle/>
        <a:p>
          <a:endParaRPr lang="zh-TW" altLang="en-US"/>
        </a:p>
      </dgm:t>
    </dgm:pt>
    <dgm:pt modelId="{98806DDB-B590-4F9B-AC51-B2BCEC6A8CA1}" type="sibTrans" cxnId="{DFA96B24-D83B-4859-B99F-28FF56702EFC}">
      <dgm:prSet/>
      <dgm:spPr/>
      <dgm:t>
        <a:bodyPr/>
        <a:lstStyle/>
        <a:p>
          <a:endParaRPr lang="zh-TW" altLang="en-US"/>
        </a:p>
      </dgm:t>
    </dgm:pt>
    <dgm:pt modelId="{9A55AF9E-C2D5-46E3-85C1-9FCC50F9A0AF}" type="pres">
      <dgm:prSet presAssocID="{EA798456-2490-48E5-9071-F13C076C71A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8EBB46F-B168-4731-9012-05F6CCACA689}" type="pres">
      <dgm:prSet presAssocID="{EA798456-2490-48E5-9071-F13C076C71A2}" presName="cycle" presStyleCnt="0"/>
      <dgm:spPr/>
    </dgm:pt>
    <dgm:pt modelId="{915A4445-CAC0-4DDD-ACD3-2D811D1F3445}" type="pres">
      <dgm:prSet presAssocID="{EA798456-2490-48E5-9071-F13C076C71A2}" presName="centerShape" presStyleCnt="0"/>
      <dgm:spPr/>
    </dgm:pt>
    <dgm:pt modelId="{652E6082-7B51-4CE3-B6E2-77372C93DD53}" type="pres">
      <dgm:prSet presAssocID="{EA798456-2490-48E5-9071-F13C076C71A2}" presName="connSite" presStyleLbl="node1" presStyleIdx="0" presStyleCnt="5"/>
      <dgm:spPr/>
    </dgm:pt>
    <dgm:pt modelId="{9DC11FE4-EF6C-4567-A653-95761F2A8803}" type="pres">
      <dgm:prSet presAssocID="{EA798456-2490-48E5-9071-F13C076C71A2}" presName="visible" presStyleLbl="node1" presStyleIdx="0" presStyleCnt="5" custLinFactNeighborX="88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0B2AA91-0DFA-4E55-A35B-11F077B50915}" type="pres">
      <dgm:prSet presAssocID="{42937CD3-6143-40CD-8021-37021320FCF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7FD46D5-3BA7-40C6-9466-BAB0534C2345}" type="pres">
      <dgm:prSet presAssocID="{6119B614-8FB3-49C1-BCC4-9C6D07FC7F39}" presName="node" presStyleCnt="0"/>
      <dgm:spPr/>
    </dgm:pt>
    <dgm:pt modelId="{16FEB81B-2BCF-40A3-AB98-93F1FBB4F460}" type="pres">
      <dgm:prSet presAssocID="{6119B614-8FB3-49C1-BCC4-9C6D07FC7F3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883A19-8E10-4C4F-BE6C-86D55A9A7B08}" type="pres">
      <dgm:prSet presAssocID="{6119B614-8FB3-49C1-BCC4-9C6D07FC7F3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06E7DA-FE88-4BFB-9AED-6B01DC5EE13E}" type="pres">
      <dgm:prSet presAssocID="{2C20732E-F3FA-4474-9F19-9259C3DDC6D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7429A40-79F7-4D0D-99B1-F575FC8C0798}" type="pres">
      <dgm:prSet presAssocID="{DC934BEF-CD94-4000-ADDA-02F50A49F377}" presName="node" presStyleCnt="0"/>
      <dgm:spPr/>
    </dgm:pt>
    <dgm:pt modelId="{B12C9038-8BF6-4C98-8F4C-ADB4BBC92C0F}" type="pres">
      <dgm:prSet presAssocID="{DC934BEF-CD94-4000-ADDA-02F50A49F37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C5159D-33B4-4999-9A47-B07D873F3A58}" type="pres">
      <dgm:prSet presAssocID="{DC934BEF-CD94-4000-ADDA-02F50A49F37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D1E491-5BEB-4A8C-B108-0338D65F3B5D}" type="pres">
      <dgm:prSet presAssocID="{90A647DD-987F-4AAE-9E99-FFB3C01C191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B62210F-CC7C-47D6-8925-603EC7CDE6DF}" type="pres">
      <dgm:prSet presAssocID="{7CFDFEB6-519D-44BD-874F-BFB7B6D321AD}" presName="node" presStyleCnt="0"/>
      <dgm:spPr/>
    </dgm:pt>
    <dgm:pt modelId="{7D53849E-1C17-4A5D-9F48-001EC81957B6}" type="pres">
      <dgm:prSet presAssocID="{7CFDFEB6-519D-44BD-874F-BFB7B6D321A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9CE848-1743-4B36-B82D-474CC2FC705D}" type="pres">
      <dgm:prSet presAssocID="{7CFDFEB6-519D-44BD-874F-BFB7B6D321A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D4A3B2-173A-4CC6-A5DA-37CCA37BD63A}" type="pres">
      <dgm:prSet presAssocID="{C1AAF5CC-E953-482B-9B53-4CA7662DCA3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0A0A63E-C75D-42B2-8E4E-89F30831221F}" type="pres">
      <dgm:prSet presAssocID="{C18D825D-244F-4699-84D6-06382A481A92}" presName="node" presStyleCnt="0"/>
      <dgm:spPr/>
    </dgm:pt>
    <dgm:pt modelId="{9DF64126-F594-4CF1-9B3F-A94727236DC2}" type="pres">
      <dgm:prSet presAssocID="{C18D825D-244F-4699-84D6-06382A481A9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C8FFB4-FAAD-4A83-AA8A-EAD20C03461A}" type="pres">
      <dgm:prSet presAssocID="{C18D825D-244F-4699-84D6-06382A481A9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99A6AD-9EA4-4F02-ACBE-E82A26A2146D}" type="presOf" srcId="{42937CD3-6143-40CD-8021-37021320FCF2}" destId="{50B2AA91-0DFA-4E55-A35B-11F077B50915}" srcOrd="0" destOrd="0" presId="urn:microsoft.com/office/officeart/2005/8/layout/radial2"/>
    <dgm:cxn modelId="{AEE03755-4A43-4C01-86DF-9EA52CA6F6F1}" type="presOf" srcId="{C1AAF5CC-E953-482B-9B53-4CA7662DCA34}" destId="{78D4A3B2-173A-4CC6-A5DA-37CCA37BD63A}" srcOrd="0" destOrd="0" presId="urn:microsoft.com/office/officeart/2005/8/layout/radial2"/>
    <dgm:cxn modelId="{55FCB555-4DF9-4A1C-99EE-F61DB1DB0022}" type="presOf" srcId="{C18D825D-244F-4699-84D6-06382A481A92}" destId="{9DF64126-F594-4CF1-9B3F-A94727236DC2}" srcOrd="0" destOrd="0" presId="urn:microsoft.com/office/officeart/2005/8/layout/radial2"/>
    <dgm:cxn modelId="{4B6EC25C-1F11-4AF7-8005-0378075895C1}" srcId="{6119B614-8FB3-49C1-BCC4-9C6D07FC7F39}" destId="{F89EB135-411A-491D-954E-FF939ED6FCFE}" srcOrd="0" destOrd="0" parTransId="{37864601-52B8-4E40-86FD-3971A29A0234}" sibTransId="{BF7419AE-5ADE-4D06-AAC7-69A58068E374}"/>
    <dgm:cxn modelId="{42B46AEC-DDB5-4758-9E1B-1EFB771D9F1B}" type="presOf" srcId="{F89EB135-411A-491D-954E-FF939ED6FCFE}" destId="{85883A19-8E10-4C4F-BE6C-86D55A9A7B08}" srcOrd="0" destOrd="0" presId="urn:microsoft.com/office/officeart/2005/8/layout/radial2"/>
    <dgm:cxn modelId="{40FAC27F-531A-47FF-B827-0577F6189B01}" type="presOf" srcId="{878D690C-7F03-44E5-8E5A-A3723663E46E}" destId="{A6C8FFB4-FAAD-4A83-AA8A-EAD20C03461A}" srcOrd="0" destOrd="0" presId="urn:microsoft.com/office/officeart/2005/8/layout/radial2"/>
    <dgm:cxn modelId="{4D1EB256-F0C2-4EFC-87AB-2FCF8305A9E5}" type="presOf" srcId="{2C20732E-F3FA-4474-9F19-9259C3DDC6D8}" destId="{0006E7DA-FE88-4BFB-9AED-6B01DC5EE13E}" srcOrd="0" destOrd="0" presId="urn:microsoft.com/office/officeart/2005/8/layout/radial2"/>
    <dgm:cxn modelId="{162F4E39-F946-41A4-A379-DF138AAB5F35}" type="presOf" srcId="{EA798456-2490-48E5-9071-F13C076C71A2}" destId="{9A55AF9E-C2D5-46E3-85C1-9FCC50F9A0AF}" srcOrd="0" destOrd="0" presId="urn:microsoft.com/office/officeart/2005/8/layout/radial2"/>
    <dgm:cxn modelId="{A6FC6374-58B1-4812-BE66-6481029ED3A5}" srcId="{EA798456-2490-48E5-9071-F13C076C71A2}" destId="{DC934BEF-CD94-4000-ADDA-02F50A49F377}" srcOrd="1" destOrd="0" parTransId="{2C20732E-F3FA-4474-9F19-9259C3DDC6D8}" sibTransId="{4B815C75-DE95-4605-95F3-79B2B3C887CA}"/>
    <dgm:cxn modelId="{47A721EE-C6D9-4D70-A457-131980B55901}" srcId="{EA798456-2490-48E5-9071-F13C076C71A2}" destId="{7CFDFEB6-519D-44BD-874F-BFB7B6D321AD}" srcOrd="2" destOrd="0" parTransId="{90A647DD-987F-4AAE-9E99-FFB3C01C1916}" sibTransId="{07923220-D948-4D8C-AF42-184843191EF4}"/>
    <dgm:cxn modelId="{82410078-0CCF-42AC-AA1F-EF68A6F11FD9}" type="presOf" srcId="{90A647DD-987F-4AAE-9E99-FFB3C01C1916}" destId="{44D1E491-5BEB-4A8C-B108-0338D65F3B5D}" srcOrd="0" destOrd="0" presId="urn:microsoft.com/office/officeart/2005/8/layout/radial2"/>
    <dgm:cxn modelId="{EB0B28BD-D1A2-40A0-BA20-71F01D69DC1B}" srcId="{EA798456-2490-48E5-9071-F13C076C71A2}" destId="{C18D825D-244F-4699-84D6-06382A481A92}" srcOrd="3" destOrd="0" parTransId="{C1AAF5CC-E953-482B-9B53-4CA7662DCA34}" sibTransId="{382B4CDB-E8C3-49A0-AC70-484B31AB6DBF}"/>
    <dgm:cxn modelId="{2A0C61E6-8958-4CD2-A5F9-6570E4C8238B}" type="presOf" srcId="{1AF3B4EF-20C6-4DF4-A799-C51B3718609F}" destId="{7CC5159D-33B4-4999-9A47-B07D873F3A58}" srcOrd="0" destOrd="0" presId="urn:microsoft.com/office/officeart/2005/8/layout/radial2"/>
    <dgm:cxn modelId="{4AF8485D-D16D-4707-8180-D93F45809895}" srcId="{7CFDFEB6-519D-44BD-874F-BFB7B6D321AD}" destId="{6222BE2B-41C6-458D-B218-C78EA7B33AFD}" srcOrd="0" destOrd="0" parTransId="{E78F8BA5-7B0F-424C-8637-A9CAE5363305}" sibTransId="{8FD641AC-C0A2-4355-B51F-A789292F1106}"/>
    <dgm:cxn modelId="{186CE7E0-1585-4561-92F7-103A203AEF9E}" srcId="{DC934BEF-CD94-4000-ADDA-02F50A49F377}" destId="{1AF3B4EF-20C6-4DF4-A799-C51B3718609F}" srcOrd="0" destOrd="0" parTransId="{5EC15562-B628-4001-A4A1-F67814A67432}" sibTransId="{CB973592-FA4D-4385-8AAB-94BD0F8C986F}"/>
    <dgm:cxn modelId="{D89C403C-B78A-465C-B314-97B987A2113F}" type="presOf" srcId="{7CFDFEB6-519D-44BD-874F-BFB7B6D321AD}" destId="{7D53849E-1C17-4A5D-9F48-001EC81957B6}" srcOrd="0" destOrd="0" presId="urn:microsoft.com/office/officeart/2005/8/layout/radial2"/>
    <dgm:cxn modelId="{E4BFFEB7-B0FD-4E1C-AD57-F38AACAA48AD}" type="presOf" srcId="{DC934BEF-CD94-4000-ADDA-02F50A49F377}" destId="{B12C9038-8BF6-4C98-8F4C-ADB4BBC92C0F}" srcOrd="0" destOrd="0" presId="urn:microsoft.com/office/officeart/2005/8/layout/radial2"/>
    <dgm:cxn modelId="{CE6E743D-98C1-461B-90D5-E8419DF4B287}" srcId="{EA798456-2490-48E5-9071-F13C076C71A2}" destId="{6119B614-8FB3-49C1-BCC4-9C6D07FC7F39}" srcOrd="0" destOrd="0" parTransId="{42937CD3-6143-40CD-8021-37021320FCF2}" sibTransId="{01B752A0-D35E-4484-AC4C-7B6450B35653}"/>
    <dgm:cxn modelId="{7C514F35-A951-47EA-B315-8DD96AE627A5}" type="presOf" srcId="{6222BE2B-41C6-458D-B218-C78EA7B33AFD}" destId="{1E9CE848-1743-4B36-B82D-474CC2FC705D}" srcOrd="0" destOrd="0" presId="urn:microsoft.com/office/officeart/2005/8/layout/radial2"/>
    <dgm:cxn modelId="{C84D96BC-D595-46D8-8A55-1CA691755270}" type="presOf" srcId="{6119B614-8FB3-49C1-BCC4-9C6D07FC7F39}" destId="{16FEB81B-2BCF-40A3-AB98-93F1FBB4F460}" srcOrd="0" destOrd="0" presId="urn:microsoft.com/office/officeart/2005/8/layout/radial2"/>
    <dgm:cxn modelId="{DFA96B24-D83B-4859-B99F-28FF56702EFC}" srcId="{C18D825D-244F-4699-84D6-06382A481A92}" destId="{878D690C-7F03-44E5-8E5A-A3723663E46E}" srcOrd="0" destOrd="0" parTransId="{E1E752BB-6673-4143-B1E6-6800388FA564}" sibTransId="{98806DDB-B590-4F9B-AC51-B2BCEC6A8CA1}"/>
    <dgm:cxn modelId="{AA453456-5475-4AE8-B84C-D8EC07E7A2A7}" type="presParOf" srcId="{9A55AF9E-C2D5-46E3-85C1-9FCC50F9A0AF}" destId="{78EBB46F-B168-4731-9012-05F6CCACA689}" srcOrd="0" destOrd="0" presId="urn:microsoft.com/office/officeart/2005/8/layout/radial2"/>
    <dgm:cxn modelId="{37602E45-CEA2-4131-8E8C-E46B9C0D839A}" type="presParOf" srcId="{78EBB46F-B168-4731-9012-05F6CCACA689}" destId="{915A4445-CAC0-4DDD-ACD3-2D811D1F3445}" srcOrd="0" destOrd="0" presId="urn:microsoft.com/office/officeart/2005/8/layout/radial2"/>
    <dgm:cxn modelId="{E98E93C0-BF79-451C-83E0-2794481317E3}" type="presParOf" srcId="{915A4445-CAC0-4DDD-ACD3-2D811D1F3445}" destId="{652E6082-7B51-4CE3-B6E2-77372C93DD53}" srcOrd="0" destOrd="0" presId="urn:microsoft.com/office/officeart/2005/8/layout/radial2"/>
    <dgm:cxn modelId="{47AF7464-8C1C-4B4D-8202-D4E93ABC842F}" type="presParOf" srcId="{915A4445-CAC0-4DDD-ACD3-2D811D1F3445}" destId="{9DC11FE4-EF6C-4567-A653-95761F2A8803}" srcOrd="1" destOrd="0" presId="urn:microsoft.com/office/officeart/2005/8/layout/radial2"/>
    <dgm:cxn modelId="{91F56567-A1A4-4DFB-88FC-1108205787C9}" type="presParOf" srcId="{78EBB46F-B168-4731-9012-05F6CCACA689}" destId="{50B2AA91-0DFA-4E55-A35B-11F077B50915}" srcOrd="1" destOrd="0" presId="urn:microsoft.com/office/officeart/2005/8/layout/radial2"/>
    <dgm:cxn modelId="{8C691DC2-BB04-4D7D-93D3-60313E822BD8}" type="presParOf" srcId="{78EBB46F-B168-4731-9012-05F6CCACA689}" destId="{87FD46D5-3BA7-40C6-9466-BAB0534C2345}" srcOrd="2" destOrd="0" presId="urn:microsoft.com/office/officeart/2005/8/layout/radial2"/>
    <dgm:cxn modelId="{FA1B92D1-03F8-4B3F-81C2-AC1467ECB2C3}" type="presParOf" srcId="{87FD46D5-3BA7-40C6-9466-BAB0534C2345}" destId="{16FEB81B-2BCF-40A3-AB98-93F1FBB4F460}" srcOrd="0" destOrd="0" presId="urn:microsoft.com/office/officeart/2005/8/layout/radial2"/>
    <dgm:cxn modelId="{9185D3FE-DED7-4F48-9BA9-3B4D27133C8E}" type="presParOf" srcId="{87FD46D5-3BA7-40C6-9466-BAB0534C2345}" destId="{85883A19-8E10-4C4F-BE6C-86D55A9A7B08}" srcOrd="1" destOrd="0" presId="urn:microsoft.com/office/officeart/2005/8/layout/radial2"/>
    <dgm:cxn modelId="{991DD4DD-CC97-40E7-8661-A1EA5D013C3E}" type="presParOf" srcId="{78EBB46F-B168-4731-9012-05F6CCACA689}" destId="{0006E7DA-FE88-4BFB-9AED-6B01DC5EE13E}" srcOrd="3" destOrd="0" presId="urn:microsoft.com/office/officeart/2005/8/layout/radial2"/>
    <dgm:cxn modelId="{AAFF687E-F267-4D88-9424-8CCAA754F99B}" type="presParOf" srcId="{78EBB46F-B168-4731-9012-05F6CCACA689}" destId="{67429A40-79F7-4D0D-99B1-F575FC8C0798}" srcOrd="4" destOrd="0" presId="urn:microsoft.com/office/officeart/2005/8/layout/radial2"/>
    <dgm:cxn modelId="{0A17C92E-DC34-472E-B516-3F48E5783DED}" type="presParOf" srcId="{67429A40-79F7-4D0D-99B1-F575FC8C0798}" destId="{B12C9038-8BF6-4C98-8F4C-ADB4BBC92C0F}" srcOrd="0" destOrd="0" presId="urn:microsoft.com/office/officeart/2005/8/layout/radial2"/>
    <dgm:cxn modelId="{18901065-7316-4F50-AE87-CA5B3BB7B049}" type="presParOf" srcId="{67429A40-79F7-4D0D-99B1-F575FC8C0798}" destId="{7CC5159D-33B4-4999-9A47-B07D873F3A58}" srcOrd="1" destOrd="0" presId="urn:microsoft.com/office/officeart/2005/8/layout/radial2"/>
    <dgm:cxn modelId="{B29797AE-5BCF-4363-9F25-15D1A7F068A0}" type="presParOf" srcId="{78EBB46F-B168-4731-9012-05F6CCACA689}" destId="{44D1E491-5BEB-4A8C-B108-0338D65F3B5D}" srcOrd="5" destOrd="0" presId="urn:microsoft.com/office/officeart/2005/8/layout/radial2"/>
    <dgm:cxn modelId="{D214FA2F-5B21-4A35-A1AB-24C6B40AA9B1}" type="presParOf" srcId="{78EBB46F-B168-4731-9012-05F6CCACA689}" destId="{7B62210F-CC7C-47D6-8925-603EC7CDE6DF}" srcOrd="6" destOrd="0" presId="urn:microsoft.com/office/officeart/2005/8/layout/radial2"/>
    <dgm:cxn modelId="{AA22A40C-3F24-4AE4-A93C-5DF784B69097}" type="presParOf" srcId="{7B62210F-CC7C-47D6-8925-603EC7CDE6DF}" destId="{7D53849E-1C17-4A5D-9F48-001EC81957B6}" srcOrd="0" destOrd="0" presId="urn:microsoft.com/office/officeart/2005/8/layout/radial2"/>
    <dgm:cxn modelId="{D3016417-37C1-45B9-AE35-3CC23EA828AD}" type="presParOf" srcId="{7B62210F-CC7C-47D6-8925-603EC7CDE6DF}" destId="{1E9CE848-1743-4B36-B82D-474CC2FC705D}" srcOrd="1" destOrd="0" presId="urn:microsoft.com/office/officeart/2005/8/layout/radial2"/>
    <dgm:cxn modelId="{999246A4-3D4E-4B84-95F5-7C90F1057E10}" type="presParOf" srcId="{78EBB46F-B168-4731-9012-05F6CCACA689}" destId="{78D4A3B2-173A-4CC6-A5DA-37CCA37BD63A}" srcOrd="7" destOrd="0" presId="urn:microsoft.com/office/officeart/2005/8/layout/radial2"/>
    <dgm:cxn modelId="{6E125993-A09B-4CF7-9E1F-CA391AA2304F}" type="presParOf" srcId="{78EBB46F-B168-4731-9012-05F6CCACA689}" destId="{60A0A63E-C75D-42B2-8E4E-89F30831221F}" srcOrd="8" destOrd="0" presId="urn:microsoft.com/office/officeart/2005/8/layout/radial2"/>
    <dgm:cxn modelId="{85EB7C4B-7017-463C-8443-E9598230DB08}" type="presParOf" srcId="{60A0A63E-C75D-42B2-8E4E-89F30831221F}" destId="{9DF64126-F594-4CF1-9B3F-A94727236DC2}" srcOrd="0" destOrd="0" presId="urn:microsoft.com/office/officeart/2005/8/layout/radial2"/>
    <dgm:cxn modelId="{17F67A02-C563-46DF-868C-2128CA9B60E0}" type="presParOf" srcId="{60A0A63E-C75D-42B2-8E4E-89F30831221F}" destId="{A6C8FFB4-FAAD-4A83-AA8A-EAD20C03461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4A3B2-173A-4CC6-A5DA-37CCA37BD63A}">
      <dsp:nvSpPr>
        <dsp:cNvPr id="0" name=""/>
        <dsp:cNvSpPr/>
      </dsp:nvSpPr>
      <dsp:spPr>
        <a:xfrm rot="3683490">
          <a:off x="2233149" y="3467403"/>
          <a:ext cx="912096" cy="44208"/>
        </a:xfrm>
        <a:custGeom>
          <a:avLst/>
          <a:gdLst/>
          <a:ahLst/>
          <a:cxnLst/>
          <a:rect l="0" t="0" r="0" b="0"/>
          <a:pathLst>
            <a:path>
              <a:moveTo>
                <a:pt x="0" y="22104"/>
              </a:moveTo>
              <a:lnTo>
                <a:pt x="912096" y="2210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1E491-5BEB-4A8C-B108-0338D65F3B5D}">
      <dsp:nvSpPr>
        <dsp:cNvPr id="0" name=""/>
        <dsp:cNvSpPr/>
      </dsp:nvSpPr>
      <dsp:spPr>
        <a:xfrm rot="1312800">
          <a:off x="2735275" y="2809401"/>
          <a:ext cx="651268" cy="44208"/>
        </a:xfrm>
        <a:custGeom>
          <a:avLst/>
          <a:gdLst/>
          <a:ahLst/>
          <a:cxnLst/>
          <a:rect l="0" t="0" r="0" b="0"/>
          <a:pathLst>
            <a:path>
              <a:moveTo>
                <a:pt x="0" y="22104"/>
              </a:moveTo>
              <a:lnTo>
                <a:pt x="651268" y="2210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6E7DA-FE88-4BFB-9AED-6B01DC5EE13E}">
      <dsp:nvSpPr>
        <dsp:cNvPr id="0" name=""/>
        <dsp:cNvSpPr/>
      </dsp:nvSpPr>
      <dsp:spPr>
        <a:xfrm rot="20287200">
          <a:off x="2735275" y="2058023"/>
          <a:ext cx="651268" cy="44208"/>
        </a:xfrm>
        <a:custGeom>
          <a:avLst/>
          <a:gdLst/>
          <a:ahLst/>
          <a:cxnLst/>
          <a:rect l="0" t="0" r="0" b="0"/>
          <a:pathLst>
            <a:path>
              <a:moveTo>
                <a:pt x="0" y="22104"/>
              </a:moveTo>
              <a:lnTo>
                <a:pt x="651268" y="2210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2AA91-0DFA-4E55-A35B-11F077B50915}">
      <dsp:nvSpPr>
        <dsp:cNvPr id="0" name=""/>
        <dsp:cNvSpPr/>
      </dsp:nvSpPr>
      <dsp:spPr>
        <a:xfrm rot="17916510">
          <a:off x="2233149" y="1400021"/>
          <a:ext cx="912096" cy="44208"/>
        </a:xfrm>
        <a:custGeom>
          <a:avLst/>
          <a:gdLst/>
          <a:ahLst/>
          <a:cxnLst/>
          <a:rect l="0" t="0" r="0" b="0"/>
          <a:pathLst>
            <a:path>
              <a:moveTo>
                <a:pt x="0" y="22104"/>
              </a:moveTo>
              <a:lnTo>
                <a:pt x="912096" y="2210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11FE4-EF6C-4567-A653-95761F2A8803}">
      <dsp:nvSpPr>
        <dsp:cNvPr id="0" name=""/>
        <dsp:cNvSpPr/>
      </dsp:nvSpPr>
      <dsp:spPr>
        <a:xfrm>
          <a:off x="1236664" y="1551073"/>
          <a:ext cx="1809486" cy="180948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EB81B-2BCF-40A3-AB98-93F1FBB4F460}">
      <dsp:nvSpPr>
        <dsp:cNvPr id="0" name=""/>
        <dsp:cNvSpPr/>
      </dsp:nvSpPr>
      <dsp:spPr>
        <a:xfrm>
          <a:off x="2624644" y="2339"/>
          <a:ext cx="1085691" cy="1085691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sz="3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783640" y="161335"/>
        <a:ext cx="767699" cy="767699"/>
      </dsp:txXfrm>
    </dsp:sp>
    <dsp:sp modelId="{85883A19-8E10-4C4F-BE6C-86D55A9A7B08}">
      <dsp:nvSpPr>
        <dsp:cNvPr id="0" name=""/>
        <dsp:cNvSpPr/>
      </dsp:nvSpPr>
      <dsp:spPr>
        <a:xfrm>
          <a:off x="3818905" y="2339"/>
          <a:ext cx="1628537" cy="1085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18905" y="2339"/>
        <a:ext cx="1628537" cy="1085691"/>
      </dsp:txXfrm>
    </dsp:sp>
    <dsp:sp modelId="{B12C9038-8BF6-4C98-8F4C-ADB4BBC92C0F}">
      <dsp:nvSpPr>
        <dsp:cNvPr id="0" name=""/>
        <dsp:cNvSpPr/>
      </dsp:nvSpPr>
      <dsp:spPr>
        <a:xfrm>
          <a:off x="3323984" y="1213631"/>
          <a:ext cx="1085691" cy="1085691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sz="3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82980" y="1372627"/>
        <a:ext cx="767699" cy="767699"/>
      </dsp:txXfrm>
    </dsp:sp>
    <dsp:sp modelId="{7CC5159D-33B4-4999-9A47-B07D873F3A58}">
      <dsp:nvSpPr>
        <dsp:cNvPr id="0" name=""/>
        <dsp:cNvSpPr/>
      </dsp:nvSpPr>
      <dsp:spPr>
        <a:xfrm>
          <a:off x="4518245" y="1213631"/>
          <a:ext cx="1628537" cy="1085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18245" y="1213631"/>
        <a:ext cx="1628537" cy="1085691"/>
      </dsp:txXfrm>
    </dsp:sp>
    <dsp:sp modelId="{7D53849E-1C17-4A5D-9F48-001EC81957B6}">
      <dsp:nvSpPr>
        <dsp:cNvPr id="0" name=""/>
        <dsp:cNvSpPr/>
      </dsp:nvSpPr>
      <dsp:spPr>
        <a:xfrm>
          <a:off x="3323984" y="2612310"/>
          <a:ext cx="1085691" cy="108569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sz="3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482980" y="2771306"/>
        <a:ext cx="767699" cy="767699"/>
      </dsp:txXfrm>
    </dsp:sp>
    <dsp:sp modelId="{1E9CE848-1743-4B36-B82D-474CC2FC705D}">
      <dsp:nvSpPr>
        <dsp:cNvPr id="0" name=""/>
        <dsp:cNvSpPr/>
      </dsp:nvSpPr>
      <dsp:spPr>
        <a:xfrm>
          <a:off x="4518245" y="2612310"/>
          <a:ext cx="1628537" cy="1085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18245" y="2612310"/>
        <a:ext cx="1628537" cy="1085691"/>
      </dsp:txXfrm>
    </dsp:sp>
    <dsp:sp modelId="{9DF64126-F594-4CF1-9B3F-A94727236DC2}">
      <dsp:nvSpPr>
        <dsp:cNvPr id="0" name=""/>
        <dsp:cNvSpPr/>
      </dsp:nvSpPr>
      <dsp:spPr>
        <a:xfrm>
          <a:off x="2624644" y="3823602"/>
          <a:ext cx="1085691" cy="1085691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sz="36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783640" y="3982598"/>
        <a:ext cx="767699" cy="767699"/>
      </dsp:txXfrm>
    </dsp:sp>
    <dsp:sp modelId="{A6C8FFB4-FAAD-4A83-AA8A-EAD20C03461A}">
      <dsp:nvSpPr>
        <dsp:cNvPr id="0" name=""/>
        <dsp:cNvSpPr/>
      </dsp:nvSpPr>
      <dsp:spPr>
        <a:xfrm>
          <a:off x="3818905" y="3823602"/>
          <a:ext cx="1628537" cy="1085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18905" y="3823602"/>
        <a:ext cx="1628537" cy="1085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滅蚊大作戰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38329" y="2763532"/>
            <a:ext cx="3812842" cy="3728708"/>
          </a:xfrm>
          <a:prstGeom prst="noSmoking">
            <a:avLst>
              <a:gd name="adj" fmla="val 847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7536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02203">
            <a:off x="4567481" y="2490804"/>
            <a:ext cx="2129871" cy="176194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7536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3618" flipH="1">
            <a:off x="1265828" y="3465271"/>
            <a:ext cx="2842714" cy="235164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53" b="97536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5616">
            <a:off x="4807132" y="4821717"/>
            <a:ext cx="1785054" cy="147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102142421"/>
              </p:ext>
            </p:extLst>
          </p:nvPr>
        </p:nvGraphicFramePr>
        <p:xfrm>
          <a:off x="705394" y="1489166"/>
          <a:ext cx="7367452" cy="4911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96744" y="4885508"/>
            <a:ext cx="2416108" cy="1776550"/>
          </a:xfrm>
          <a:prstGeom prst="rightArrow">
            <a:avLst/>
          </a:prstGeom>
          <a:solidFill>
            <a:srgbClr val="00FFFF"/>
          </a:solidFill>
          <a:ln w="57150">
            <a:solidFill>
              <a:srgbClr val="FF00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CC00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文鼎甜妞體P</vt:lpstr>
      <vt:lpstr>清松手寫體1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2019-10-21T03:07:45Z</dcterms:modified>
</cp:coreProperties>
</file>