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33CC"/>
    <a:srgbClr val="3399FF"/>
    <a:srgbClr val="FF6699"/>
    <a:srgbClr val="FF9900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0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9E3541-C325-4CC0-B58B-0FB8B0C719F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D25B494-2103-44B2-BCC0-CDB1540F7300}">
      <dgm:prSet custT="1"/>
      <dgm:spPr/>
      <dgm:t>
        <a:bodyPr/>
        <a:lstStyle/>
        <a:p>
          <a:pPr rtl="0"/>
          <a:r>
            <a:rPr lang="zh-TW" altLang="en-US" sz="24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巡</a:t>
          </a:r>
          <a:endParaRPr lang="zh-TW" altLang="en-US" sz="2400" b="1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2EE56023-B6BE-414D-A063-F67B8ADF9ADF}" type="parTrans" cxnId="{D4ACD0C0-3D23-4FFB-90DB-F6527C58E867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00A97A93-7C51-4075-8D5A-E1D0AE3DC3EB}" type="sibTrans" cxnId="{D4ACD0C0-3D23-4FFB-90DB-F6527C58E867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E9F12E27-F30E-4909-84D4-F3CF352A7387}">
      <dgm:prSet custT="1"/>
      <dgm:spPr/>
      <dgm:t>
        <a:bodyPr/>
        <a:lstStyle/>
        <a:p>
          <a:pPr rtl="0"/>
          <a:r>
            <a:rPr lang="zh-TW" altLang="en-US" sz="24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巡檢容器</a:t>
          </a:r>
          <a:endParaRPr lang="zh-TW" altLang="en-US" sz="2400" b="1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AE9EEB13-0E7E-4770-AF5C-B4315A30BC13}" type="parTrans" cxnId="{69C86FA7-DE0D-4577-9744-DD4EC54B05D8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B8200070-094C-4226-8164-7549A78D8E76}" type="sibTrans" cxnId="{69C86FA7-DE0D-4577-9744-DD4EC54B05D8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C2A22FA4-E591-4527-A6D1-5C02431D92CB}">
      <dgm:prSet custT="1"/>
      <dgm:spPr/>
      <dgm:t>
        <a:bodyPr/>
        <a:lstStyle/>
        <a:p>
          <a:pPr rtl="0"/>
          <a:r>
            <a:rPr lang="zh-TW" altLang="en-US" sz="2400" b="1" cap="none" spc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倒</a:t>
          </a:r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AA48B857-475D-47ED-B6AF-5730F3BA9ACD}" type="parTrans" cxnId="{2FD7A091-F530-48BA-96AA-23C29217A674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2579DD76-A20B-4F96-8C7F-D3890275AB5E}" type="sibTrans" cxnId="{2FD7A091-F530-48BA-96AA-23C29217A674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8CE43426-9693-4EDE-9617-374AE860A708}">
      <dgm:prSet custT="1"/>
      <dgm:spPr/>
      <dgm:t>
        <a:bodyPr/>
        <a:lstStyle/>
        <a:p>
          <a:pPr rtl="0"/>
          <a:r>
            <a:rPr lang="zh-TW" altLang="en-US" sz="24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倒掉積水</a:t>
          </a:r>
          <a:endParaRPr lang="zh-TW" altLang="en-US" sz="2400" b="1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A76A2F08-E557-4CAE-83BC-491FBA3C27CE}" type="parTrans" cxnId="{8645D61E-EF3C-4753-81E6-F202ED270A81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8544F350-8CA7-4B33-AA27-43AC8BA6F319}" type="sibTrans" cxnId="{8645D61E-EF3C-4753-81E6-F202ED270A81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016732B1-25E1-44F7-932D-91DA0B1A3CA0}">
      <dgm:prSet custT="1"/>
      <dgm:spPr/>
      <dgm:t>
        <a:bodyPr/>
        <a:lstStyle/>
        <a:p>
          <a:pPr rtl="0"/>
          <a:r>
            <a:rPr lang="zh-TW" altLang="en-US" sz="2400" b="1" cap="none" spc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清</a:t>
          </a:r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D4B2BCD1-AEF1-4B82-96BF-01F904A52CA4}" type="parTrans" cxnId="{5E28CC19-845F-4984-AFB4-9620CF7DEEF0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050F49A0-8B15-48A8-95C8-3788616B872C}" type="sibTrans" cxnId="{5E28CC19-845F-4984-AFB4-9620CF7DEEF0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CD2A6E17-03B0-4ECD-B98B-01D3BCF9F382}">
      <dgm:prSet custT="1"/>
      <dgm:spPr/>
      <dgm:t>
        <a:bodyPr/>
        <a:lstStyle/>
        <a:p>
          <a:pPr rtl="0"/>
          <a:r>
            <a:rPr lang="zh-TW" altLang="en-US" sz="24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清潔容器</a:t>
          </a:r>
          <a:endParaRPr lang="zh-TW" altLang="en-US" sz="2400" b="1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693B3611-72CD-4AB4-9F14-95ED0532A2FA}" type="parTrans" cxnId="{39AD3039-B292-47D6-813E-FC0F09D08886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DE735A2C-C2D1-48E9-B326-203C45B3DC4C}" type="sibTrans" cxnId="{39AD3039-B292-47D6-813E-FC0F09D08886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C5ABC7CF-7039-4B06-A818-52070BF4FF76}">
      <dgm:prSet custT="1"/>
      <dgm:spPr/>
      <dgm:t>
        <a:bodyPr/>
        <a:lstStyle/>
        <a:p>
          <a:pPr rtl="0"/>
          <a:r>
            <a:rPr lang="zh-TW" altLang="en-US" sz="2400" b="1" cap="none" spc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刷</a:t>
          </a:r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87CF61AA-9F62-4818-BAE9-57AF07067D43}" type="parTrans" cxnId="{C3E17185-085E-42FE-B26F-6E6F4F7C8A02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23DC57A8-611F-4CF9-B18A-9CC58CA87FF6}" type="sibTrans" cxnId="{C3E17185-085E-42FE-B26F-6E6F4F7C8A02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32C2FD88-7D05-4DAD-901E-8C3637D868CD}">
      <dgm:prSet custT="1"/>
      <dgm:spPr/>
      <dgm:t>
        <a:bodyPr/>
        <a:lstStyle/>
        <a:p>
          <a:pPr rtl="0"/>
          <a:r>
            <a:rPr lang="zh-TW" altLang="en-US" sz="24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刷除蟲卵</a:t>
          </a:r>
          <a:endParaRPr lang="zh-TW" altLang="en-US" sz="2400" b="1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3FF9743A-F4F2-4778-B039-B9E14854D566}" type="parTrans" cxnId="{3DF0E81F-4B26-4EEE-9A72-E18E42625806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5213EA4C-C4AD-405A-A2E2-734AFAB37002}" type="sibTrans" cxnId="{3DF0E81F-4B26-4EEE-9A72-E18E42625806}">
      <dgm:prSet/>
      <dgm:spPr/>
      <dgm:t>
        <a:bodyPr/>
        <a:lstStyle/>
        <a:p>
          <a:endParaRPr lang="zh-TW" altLang="en-US" sz="2400" b="1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36C35998-86C1-41C7-878F-6F374501EBF0}" type="pres">
      <dgm:prSet presAssocID="{849E3541-C325-4CC0-B58B-0FB8B0C719F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B7E9F5D-4CCD-4832-A69A-C6C26F9E96F8}" type="pres">
      <dgm:prSet presAssocID="{849E3541-C325-4CC0-B58B-0FB8B0C719F6}" presName="cycle" presStyleCnt="0"/>
      <dgm:spPr/>
    </dgm:pt>
    <dgm:pt modelId="{3C2CE814-ABA6-47A0-81EC-053AD9A5B6AE}" type="pres">
      <dgm:prSet presAssocID="{849E3541-C325-4CC0-B58B-0FB8B0C719F6}" presName="centerShape" presStyleCnt="0"/>
      <dgm:spPr/>
    </dgm:pt>
    <dgm:pt modelId="{9B13B97E-B89C-4EB8-9840-F7E94A7E4608}" type="pres">
      <dgm:prSet presAssocID="{849E3541-C325-4CC0-B58B-0FB8B0C719F6}" presName="connSite" presStyleLbl="node1" presStyleIdx="0" presStyleCnt="5"/>
      <dgm:spPr/>
    </dgm:pt>
    <dgm:pt modelId="{533BE49D-AE5D-468B-9ED4-FF0202F40BEF}" type="pres">
      <dgm:prSet presAssocID="{849E3541-C325-4CC0-B58B-0FB8B0C719F6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E66FA59-D3C3-449D-9F65-56FB129345E6}" type="pres">
      <dgm:prSet presAssocID="{2EE56023-B6BE-414D-A063-F67B8ADF9AD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C60BD51-531A-4C63-902C-EC1F4ECF3ECF}" type="pres">
      <dgm:prSet presAssocID="{6D25B494-2103-44B2-BCC0-CDB1540F7300}" presName="node" presStyleCnt="0"/>
      <dgm:spPr/>
    </dgm:pt>
    <dgm:pt modelId="{D9CB1B70-45B4-4AEB-9F5C-C0EE627FB2E6}" type="pres">
      <dgm:prSet presAssocID="{6D25B494-2103-44B2-BCC0-CDB1540F730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E2B706-6832-44F0-9B5E-D19340546407}" type="pres">
      <dgm:prSet presAssocID="{6D25B494-2103-44B2-BCC0-CDB1540F730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20C9E0-D8F2-403E-B49C-6829F82C9BE9}" type="pres">
      <dgm:prSet presAssocID="{AA48B857-475D-47ED-B6AF-5730F3BA9AC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340B677-9544-41F5-8580-97C2592C854A}" type="pres">
      <dgm:prSet presAssocID="{C2A22FA4-E591-4527-A6D1-5C02431D92CB}" presName="node" presStyleCnt="0"/>
      <dgm:spPr/>
    </dgm:pt>
    <dgm:pt modelId="{9ED49626-CB77-44E5-A64D-33B66FDD3F4D}" type="pres">
      <dgm:prSet presAssocID="{C2A22FA4-E591-4527-A6D1-5C02431D92C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AE9F89-2A63-4FF8-AAF7-E5D14A0D4ED4}" type="pres">
      <dgm:prSet presAssocID="{C2A22FA4-E591-4527-A6D1-5C02431D92C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999366-20C9-4EC0-8C83-1AA3B0B2B63D}" type="pres">
      <dgm:prSet presAssocID="{D4B2BCD1-AEF1-4B82-96BF-01F904A52CA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751D0BA-15C6-4521-AF3B-DC9CC283203D}" type="pres">
      <dgm:prSet presAssocID="{016732B1-25E1-44F7-932D-91DA0B1A3CA0}" presName="node" presStyleCnt="0"/>
      <dgm:spPr/>
    </dgm:pt>
    <dgm:pt modelId="{F25E45A4-08D1-4A2B-A8F7-55FF656EB19E}" type="pres">
      <dgm:prSet presAssocID="{016732B1-25E1-44F7-932D-91DA0B1A3CA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E0DD25-6261-486C-A3DD-A994705E0115}" type="pres">
      <dgm:prSet presAssocID="{016732B1-25E1-44F7-932D-91DA0B1A3CA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D811C3-6D89-482B-8E92-8163773E9E84}" type="pres">
      <dgm:prSet presAssocID="{87CF61AA-9F62-4818-BAE9-57AF07067D4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5B41F76-CCFF-4ECB-8C45-62E9891BB62F}" type="pres">
      <dgm:prSet presAssocID="{C5ABC7CF-7039-4B06-A818-52070BF4FF76}" presName="node" presStyleCnt="0"/>
      <dgm:spPr/>
    </dgm:pt>
    <dgm:pt modelId="{3350D933-BC44-4503-A41C-E62058984EF0}" type="pres">
      <dgm:prSet presAssocID="{C5ABC7CF-7039-4B06-A818-52070BF4FF76}" presName="parentNode" presStyleLbl="node1" presStyleIdx="4" presStyleCnt="5" custLinFactNeighborX="3726" custLinFactNeighborY="-186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468210-B551-4823-AD30-B7FF2AA95DAC}" type="pres">
      <dgm:prSet presAssocID="{C5ABC7CF-7039-4B06-A818-52070BF4FF7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C43ADA3-7E96-41AB-8E14-5A46D6E04532}" type="presOf" srcId="{016732B1-25E1-44F7-932D-91DA0B1A3CA0}" destId="{F25E45A4-08D1-4A2B-A8F7-55FF656EB19E}" srcOrd="0" destOrd="0" presId="urn:microsoft.com/office/officeart/2005/8/layout/radial2"/>
    <dgm:cxn modelId="{023CC353-055A-411B-8EA2-E995F8DCC98D}" type="presOf" srcId="{2EE56023-B6BE-414D-A063-F67B8ADF9ADF}" destId="{AE66FA59-D3C3-449D-9F65-56FB129345E6}" srcOrd="0" destOrd="0" presId="urn:microsoft.com/office/officeart/2005/8/layout/radial2"/>
    <dgm:cxn modelId="{852797B6-3651-4235-AC97-8C2EB1D5AD0D}" type="presOf" srcId="{E9F12E27-F30E-4909-84D4-F3CF352A7387}" destId="{1BE2B706-6832-44F0-9B5E-D19340546407}" srcOrd="0" destOrd="0" presId="urn:microsoft.com/office/officeart/2005/8/layout/radial2"/>
    <dgm:cxn modelId="{BBD73CC9-2A47-4A46-937D-1F506D4E61F5}" type="presOf" srcId="{AA48B857-475D-47ED-B6AF-5730F3BA9ACD}" destId="{B820C9E0-D8F2-403E-B49C-6829F82C9BE9}" srcOrd="0" destOrd="0" presId="urn:microsoft.com/office/officeart/2005/8/layout/radial2"/>
    <dgm:cxn modelId="{CE30728D-0081-4649-AFA9-917ECFF22C2F}" type="presOf" srcId="{849E3541-C325-4CC0-B58B-0FB8B0C719F6}" destId="{36C35998-86C1-41C7-878F-6F374501EBF0}" srcOrd="0" destOrd="0" presId="urn:microsoft.com/office/officeart/2005/8/layout/radial2"/>
    <dgm:cxn modelId="{6FE26493-FF1A-46C7-A51D-067688B9ED8A}" type="presOf" srcId="{6D25B494-2103-44B2-BCC0-CDB1540F7300}" destId="{D9CB1B70-45B4-4AEB-9F5C-C0EE627FB2E6}" srcOrd="0" destOrd="0" presId="urn:microsoft.com/office/officeart/2005/8/layout/radial2"/>
    <dgm:cxn modelId="{2FD7A091-F530-48BA-96AA-23C29217A674}" srcId="{849E3541-C325-4CC0-B58B-0FB8B0C719F6}" destId="{C2A22FA4-E591-4527-A6D1-5C02431D92CB}" srcOrd="1" destOrd="0" parTransId="{AA48B857-475D-47ED-B6AF-5730F3BA9ACD}" sibTransId="{2579DD76-A20B-4F96-8C7F-D3890275AB5E}"/>
    <dgm:cxn modelId="{AEC41D74-A626-474A-9084-8876D6415590}" type="presOf" srcId="{8CE43426-9693-4EDE-9617-374AE860A708}" destId="{B5AE9F89-2A63-4FF8-AAF7-E5D14A0D4ED4}" srcOrd="0" destOrd="0" presId="urn:microsoft.com/office/officeart/2005/8/layout/radial2"/>
    <dgm:cxn modelId="{8645D61E-EF3C-4753-81E6-F202ED270A81}" srcId="{C2A22FA4-E591-4527-A6D1-5C02431D92CB}" destId="{8CE43426-9693-4EDE-9617-374AE860A708}" srcOrd="0" destOrd="0" parTransId="{A76A2F08-E557-4CAE-83BC-491FBA3C27CE}" sibTransId="{8544F350-8CA7-4B33-AA27-43AC8BA6F319}"/>
    <dgm:cxn modelId="{3982A466-BCD6-4A44-B821-A13F1602B2DA}" type="presOf" srcId="{32C2FD88-7D05-4DAD-901E-8C3637D868CD}" destId="{F3468210-B551-4823-AD30-B7FF2AA95DAC}" srcOrd="0" destOrd="0" presId="urn:microsoft.com/office/officeart/2005/8/layout/radial2"/>
    <dgm:cxn modelId="{7F4CF992-B680-4506-B6C6-D8F829F8C96E}" type="presOf" srcId="{C5ABC7CF-7039-4B06-A818-52070BF4FF76}" destId="{3350D933-BC44-4503-A41C-E62058984EF0}" srcOrd="0" destOrd="0" presId="urn:microsoft.com/office/officeart/2005/8/layout/radial2"/>
    <dgm:cxn modelId="{5E28CC19-845F-4984-AFB4-9620CF7DEEF0}" srcId="{849E3541-C325-4CC0-B58B-0FB8B0C719F6}" destId="{016732B1-25E1-44F7-932D-91DA0B1A3CA0}" srcOrd="2" destOrd="0" parTransId="{D4B2BCD1-AEF1-4B82-96BF-01F904A52CA4}" sibTransId="{050F49A0-8B15-48A8-95C8-3788616B872C}"/>
    <dgm:cxn modelId="{D4ACD0C0-3D23-4FFB-90DB-F6527C58E867}" srcId="{849E3541-C325-4CC0-B58B-0FB8B0C719F6}" destId="{6D25B494-2103-44B2-BCC0-CDB1540F7300}" srcOrd="0" destOrd="0" parTransId="{2EE56023-B6BE-414D-A063-F67B8ADF9ADF}" sibTransId="{00A97A93-7C51-4075-8D5A-E1D0AE3DC3EB}"/>
    <dgm:cxn modelId="{FDF9E2CD-1902-4D90-B7E9-447DF0062C72}" type="presOf" srcId="{87CF61AA-9F62-4818-BAE9-57AF07067D43}" destId="{34D811C3-6D89-482B-8E92-8163773E9E84}" srcOrd="0" destOrd="0" presId="urn:microsoft.com/office/officeart/2005/8/layout/radial2"/>
    <dgm:cxn modelId="{C3E17185-085E-42FE-B26F-6E6F4F7C8A02}" srcId="{849E3541-C325-4CC0-B58B-0FB8B0C719F6}" destId="{C5ABC7CF-7039-4B06-A818-52070BF4FF76}" srcOrd="3" destOrd="0" parTransId="{87CF61AA-9F62-4818-BAE9-57AF07067D43}" sibTransId="{23DC57A8-611F-4CF9-B18A-9CC58CA87FF6}"/>
    <dgm:cxn modelId="{39AD3039-B292-47D6-813E-FC0F09D08886}" srcId="{016732B1-25E1-44F7-932D-91DA0B1A3CA0}" destId="{CD2A6E17-03B0-4ECD-B98B-01D3BCF9F382}" srcOrd="0" destOrd="0" parTransId="{693B3611-72CD-4AB4-9F14-95ED0532A2FA}" sibTransId="{DE735A2C-C2D1-48E9-B326-203C45B3DC4C}"/>
    <dgm:cxn modelId="{FE564157-1164-41E1-951C-63E687DCCD1C}" type="presOf" srcId="{CD2A6E17-03B0-4ECD-B98B-01D3BCF9F382}" destId="{D5E0DD25-6261-486C-A3DD-A994705E0115}" srcOrd="0" destOrd="0" presId="urn:microsoft.com/office/officeart/2005/8/layout/radial2"/>
    <dgm:cxn modelId="{69C86FA7-DE0D-4577-9744-DD4EC54B05D8}" srcId="{6D25B494-2103-44B2-BCC0-CDB1540F7300}" destId="{E9F12E27-F30E-4909-84D4-F3CF352A7387}" srcOrd="0" destOrd="0" parTransId="{AE9EEB13-0E7E-4770-AF5C-B4315A30BC13}" sibTransId="{B8200070-094C-4226-8164-7549A78D8E76}"/>
    <dgm:cxn modelId="{4CB786B4-A0E9-4740-A543-202D62D4A736}" type="presOf" srcId="{D4B2BCD1-AEF1-4B82-96BF-01F904A52CA4}" destId="{40999366-20C9-4EC0-8C83-1AA3B0B2B63D}" srcOrd="0" destOrd="0" presId="urn:microsoft.com/office/officeart/2005/8/layout/radial2"/>
    <dgm:cxn modelId="{3DF0E81F-4B26-4EEE-9A72-E18E42625806}" srcId="{C5ABC7CF-7039-4B06-A818-52070BF4FF76}" destId="{32C2FD88-7D05-4DAD-901E-8C3637D868CD}" srcOrd="0" destOrd="0" parTransId="{3FF9743A-F4F2-4778-B039-B9E14854D566}" sibTransId="{5213EA4C-C4AD-405A-A2E2-734AFAB37002}"/>
    <dgm:cxn modelId="{536C227E-AC03-4745-A7FF-4014DA57988D}" type="presOf" srcId="{C2A22FA4-E591-4527-A6D1-5C02431D92CB}" destId="{9ED49626-CB77-44E5-A64D-33B66FDD3F4D}" srcOrd="0" destOrd="0" presId="urn:microsoft.com/office/officeart/2005/8/layout/radial2"/>
    <dgm:cxn modelId="{278B0167-B025-4E09-AB45-B67006626FF1}" type="presParOf" srcId="{36C35998-86C1-41C7-878F-6F374501EBF0}" destId="{CB7E9F5D-4CCD-4832-A69A-C6C26F9E96F8}" srcOrd="0" destOrd="0" presId="urn:microsoft.com/office/officeart/2005/8/layout/radial2"/>
    <dgm:cxn modelId="{047F1D99-FD28-4C2F-B88B-1919E327587B}" type="presParOf" srcId="{CB7E9F5D-4CCD-4832-A69A-C6C26F9E96F8}" destId="{3C2CE814-ABA6-47A0-81EC-053AD9A5B6AE}" srcOrd="0" destOrd="0" presId="urn:microsoft.com/office/officeart/2005/8/layout/radial2"/>
    <dgm:cxn modelId="{CE2969DE-3C4C-404F-B4A7-6246D9C1E109}" type="presParOf" srcId="{3C2CE814-ABA6-47A0-81EC-053AD9A5B6AE}" destId="{9B13B97E-B89C-4EB8-9840-F7E94A7E4608}" srcOrd="0" destOrd="0" presId="urn:microsoft.com/office/officeart/2005/8/layout/radial2"/>
    <dgm:cxn modelId="{D0990D09-C525-4147-967F-13AB7A3431CD}" type="presParOf" srcId="{3C2CE814-ABA6-47A0-81EC-053AD9A5B6AE}" destId="{533BE49D-AE5D-468B-9ED4-FF0202F40BEF}" srcOrd="1" destOrd="0" presId="urn:microsoft.com/office/officeart/2005/8/layout/radial2"/>
    <dgm:cxn modelId="{36D32D94-53F0-4709-B322-F278EB6CAD55}" type="presParOf" srcId="{CB7E9F5D-4CCD-4832-A69A-C6C26F9E96F8}" destId="{AE66FA59-D3C3-449D-9F65-56FB129345E6}" srcOrd="1" destOrd="0" presId="urn:microsoft.com/office/officeart/2005/8/layout/radial2"/>
    <dgm:cxn modelId="{65422A77-2010-4F8B-B949-20816327F90C}" type="presParOf" srcId="{CB7E9F5D-4CCD-4832-A69A-C6C26F9E96F8}" destId="{AC60BD51-531A-4C63-902C-EC1F4ECF3ECF}" srcOrd="2" destOrd="0" presId="urn:microsoft.com/office/officeart/2005/8/layout/radial2"/>
    <dgm:cxn modelId="{DCEE5ED7-83A4-4FCE-9451-E98700C7334A}" type="presParOf" srcId="{AC60BD51-531A-4C63-902C-EC1F4ECF3ECF}" destId="{D9CB1B70-45B4-4AEB-9F5C-C0EE627FB2E6}" srcOrd="0" destOrd="0" presId="urn:microsoft.com/office/officeart/2005/8/layout/radial2"/>
    <dgm:cxn modelId="{9C44E278-0A67-4010-A45D-2348310EE7FF}" type="presParOf" srcId="{AC60BD51-531A-4C63-902C-EC1F4ECF3ECF}" destId="{1BE2B706-6832-44F0-9B5E-D19340546407}" srcOrd="1" destOrd="0" presId="urn:microsoft.com/office/officeart/2005/8/layout/radial2"/>
    <dgm:cxn modelId="{DAC2A6BF-475C-4797-BF0B-3A854DB9CB65}" type="presParOf" srcId="{CB7E9F5D-4CCD-4832-A69A-C6C26F9E96F8}" destId="{B820C9E0-D8F2-403E-B49C-6829F82C9BE9}" srcOrd="3" destOrd="0" presId="urn:microsoft.com/office/officeart/2005/8/layout/radial2"/>
    <dgm:cxn modelId="{B5B8C551-25D3-4C97-8F84-DA6AB0948643}" type="presParOf" srcId="{CB7E9F5D-4CCD-4832-A69A-C6C26F9E96F8}" destId="{E340B677-9544-41F5-8580-97C2592C854A}" srcOrd="4" destOrd="0" presId="urn:microsoft.com/office/officeart/2005/8/layout/radial2"/>
    <dgm:cxn modelId="{C5999F2F-D93A-4CEE-9337-62ED26C90166}" type="presParOf" srcId="{E340B677-9544-41F5-8580-97C2592C854A}" destId="{9ED49626-CB77-44E5-A64D-33B66FDD3F4D}" srcOrd="0" destOrd="0" presId="urn:microsoft.com/office/officeart/2005/8/layout/radial2"/>
    <dgm:cxn modelId="{439F0CEA-3C22-454B-8998-394B1B365569}" type="presParOf" srcId="{E340B677-9544-41F5-8580-97C2592C854A}" destId="{B5AE9F89-2A63-4FF8-AAF7-E5D14A0D4ED4}" srcOrd="1" destOrd="0" presId="urn:microsoft.com/office/officeart/2005/8/layout/radial2"/>
    <dgm:cxn modelId="{6BF03CA8-0651-412C-8827-B6BED5B87E32}" type="presParOf" srcId="{CB7E9F5D-4CCD-4832-A69A-C6C26F9E96F8}" destId="{40999366-20C9-4EC0-8C83-1AA3B0B2B63D}" srcOrd="5" destOrd="0" presId="urn:microsoft.com/office/officeart/2005/8/layout/radial2"/>
    <dgm:cxn modelId="{896FCCA8-4301-40CC-A5AF-ED5E8E14BA38}" type="presParOf" srcId="{CB7E9F5D-4CCD-4832-A69A-C6C26F9E96F8}" destId="{0751D0BA-15C6-4521-AF3B-DC9CC283203D}" srcOrd="6" destOrd="0" presId="urn:microsoft.com/office/officeart/2005/8/layout/radial2"/>
    <dgm:cxn modelId="{3E9752C5-5F67-4255-AD50-1CA23AABBF31}" type="presParOf" srcId="{0751D0BA-15C6-4521-AF3B-DC9CC283203D}" destId="{F25E45A4-08D1-4A2B-A8F7-55FF656EB19E}" srcOrd="0" destOrd="0" presId="urn:microsoft.com/office/officeart/2005/8/layout/radial2"/>
    <dgm:cxn modelId="{E8F41DCF-8D11-4610-9013-5D3DB6BF41CD}" type="presParOf" srcId="{0751D0BA-15C6-4521-AF3B-DC9CC283203D}" destId="{D5E0DD25-6261-486C-A3DD-A994705E0115}" srcOrd="1" destOrd="0" presId="urn:microsoft.com/office/officeart/2005/8/layout/radial2"/>
    <dgm:cxn modelId="{5AB10247-7BBD-4445-A843-A1E9861B3FDA}" type="presParOf" srcId="{CB7E9F5D-4CCD-4832-A69A-C6C26F9E96F8}" destId="{34D811C3-6D89-482B-8E92-8163773E9E84}" srcOrd="7" destOrd="0" presId="urn:microsoft.com/office/officeart/2005/8/layout/radial2"/>
    <dgm:cxn modelId="{17BCE731-8E65-4F0B-8F53-D4463DE54403}" type="presParOf" srcId="{CB7E9F5D-4CCD-4832-A69A-C6C26F9E96F8}" destId="{95B41F76-CCFF-4ECB-8C45-62E9891BB62F}" srcOrd="8" destOrd="0" presId="urn:microsoft.com/office/officeart/2005/8/layout/radial2"/>
    <dgm:cxn modelId="{010624D7-1F4E-4BE3-91CA-A757FC0F6FB7}" type="presParOf" srcId="{95B41F76-CCFF-4ECB-8C45-62E9891BB62F}" destId="{3350D933-BC44-4503-A41C-E62058984EF0}" srcOrd="0" destOrd="0" presId="urn:microsoft.com/office/officeart/2005/8/layout/radial2"/>
    <dgm:cxn modelId="{9AD176DE-1B91-4D35-93C5-A21136B3C397}" type="presParOf" srcId="{95B41F76-CCFF-4ECB-8C45-62E9891BB62F}" destId="{F3468210-B551-4823-AD30-B7FF2AA95DA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811C3-6D89-482B-8E92-8163773E9E84}">
      <dsp:nvSpPr>
        <dsp:cNvPr id="0" name=""/>
        <dsp:cNvSpPr/>
      </dsp:nvSpPr>
      <dsp:spPr>
        <a:xfrm rot="3611860">
          <a:off x="1512648" y="3639689"/>
          <a:ext cx="955093" cy="56953"/>
        </a:xfrm>
        <a:custGeom>
          <a:avLst/>
          <a:gdLst/>
          <a:ahLst/>
          <a:cxnLst/>
          <a:rect l="0" t="0" r="0" b="0"/>
          <a:pathLst>
            <a:path>
              <a:moveTo>
                <a:pt x="0" y="28476"/>
              </a:moveTo>
              <a:lnTo>
                <a:pt x="955093" y="284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99366-20C9-4EC0-8C83-1AA3B0B2B63D}">
      <dsp:nvSpPr>
        <dsp:cNvPr id="0" name=""/>
        <dsp:cNvSpPr/>
      </dsp:nvSpPr>
      <dsp:spPr>
        <a:xfrm rot="1312643">
          <a:off x="2013222" y="2953925"/>
          <a:ext cx="687004" cy="56953"/>
        </a:xfrm>
        <a:custGeom>
          <a:avLst/>
          <a:gdLst/>
          <a:ahLst/>
          <a:cxnLst/>
          <a:rect l="0" t="0" r="0" b="0"/>
          <a:pathLst>
            <a:path>
              <a:moveTo>
                <a:pt x="0" y="28476"/>
              </a:moveTo>
              <a:lnTo>
                <a:pt x="687004" y="284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0C9E0-D8F2-403E-B49C-6829F82C9BE9}">
      <dsp:nvSpPr>
        <dsp:cNvPr id="0" name=""/>
        <dsp:cNvSpPr/>
      </dsp:nvSpPr>
      <dsp:spPr>
        <a:xfrm rot="20287357">
          <a:off x="2013222" y="2162013"/>
          <a:ext cx="687004" cy="56953"/>
        </a:xfrm>
        <a:custGeom>
          <a:avLst/>
          <a:gdLst/>
          <a:ahLst/>
          <a:cxnLst/>
          <a:rect l="0" t="0" r="0" b="0"/>
          <a:pathLst>
            <a:path>
              <a:moveTo>
                <a:pt x="0" y="28476"/>
              </a:moveTo>
              <a:lnTo>
                <a:pt x="687004" y="284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6FA59-D3C3-449D-9F65-56FB129345E6}">
      <dsp:nvSpPr>
        <dsp:cNvPr id="0" name=""/>
        <dsp:cNvSpPr/>
      </dsp:nvSpPr>
      <dsp:spPr>
        <a:xfrm rot="17916829">
          <a:off x="1484093" y="1468488"/>
          <a:ext cx="961763" cy="56953"/>
        </a:xfrm>
        <a:custGeom>
          <a:avLst/>
          <a:gdLst/>
          <a:ahLst/>
          <a:cxnLst/>
          <a:rect l="0" t="0" r="0" b="0"/>
          <a:pathLst>
            <a:path>
              <a:moveTo>
                <a:pt x="0" y="28476"/>
              </a:moveTo>
              <a:lnTo>
                <a:pt x="961763" y="284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BE49D-AE5D-468B-9ED4-FF0202F40BEF}">
      <dsp:nvSpPr>
        <dsp:cNvPr id="0" name=""/>
        <dsp:cNvSpPr/>
      </dsp:nvSpPr>
      <dsp:spPr>
        <a:xfrm>
          <a:off x="417300" y="1633116"/>
          <a:ext cx="1906659" cy="190665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CB1B70-45B4-4AEB-9F5C-C0EE627FB2E6}">
      <dsp:nvSpPr>
        <dsp:cNvPr id="0" name=""/>
        <dsp:cNvSpPr/>
      </dsp:nvSpPr>
      <dsp:spPr>
        <a:xfrm>
          <a:off x="1897205" y="678"/>
          <a:ext cx="1143995" cy="11439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巡</a:t>
          </a:r>
          <a:endParaRPr lang="zh-TW" altLang="en-US" sz="2400" b="1" kern="1200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064739" y="168212"/>
        <a:ext cx="808927" cy="808927"/>
      </dsp:txXfrm>
    </dsp:sp>
    <dsp:sp modelId="{1BE2B706-6832-44F0-9B5E-D19340546407}">
      <dsp:nvSpPr>
        <dsp:cNvPr id="0" name=""/>
        <dsp:cNvSpPr/>
      </dsp:nvSpPr>
      <dsp:spPr>
        <a:xfrm>
          <a:off x="3155600" y="678"/>
          <a:ext cx="1715993" cy="1143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巡檢容器</a:t>
          </a:r>
          <a:endParaRPr lang="zh-TW" altLang="en-US" sz="2400" b="1" kern="1200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155600" y="678"/>
        <a:ext cx="1715993" cy="1143995"/>
      </dsp:txXfrm>
    </dsp:sp>
    <dsp:sp modelId="{9ED49626-CB77-44E5-A64D-33B66FDD3F4D}">
      <dsp:nvSpPr>
        <dsp:cNvPr id="0" name=""/>
        <dsp:cNvSpPr/>
      </dsp:nvSpPr>
      <dsp:spPr>
        <a:xfrm>
          <a:off x="2634296" y="1277357"/>
          <a:ext cx="1143995" cy="11439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cap="none" spc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倒</a:t>
          </a:r>
          <a:endParaRPr lang="zh-TW" altLang="en-US" sz="2400" b="1" kern="1200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801830" y="1444891"/>
        <a:ext cx="808927" cy="808927"/>
      </dsp:txXfrm>
    </dsp:sp>
    <dsp:sp modelId="{B5AE9F89-2A63-4FF8-AAF7-E5D14A0D4ED4}">
      <dsp:nvSpPr>
        <dsp:cNvPr id="0" name=""/>
        <dsp:cNvSpPr/>
      </dsp:nvSpPr>
      <dsp:spPr>
        <a:xfrm>
          <a:off x="3892691" y="1277357"/>
          <a:ext cx="1715993" cy="1143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倒掉積水</a:t>
          </a:r>
          <a:endParaRPr lang="zh-TW" altLang="en-US" sz="2400" b="1" kern="1200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892691" y="1277357"/>
        <a:ext cx="1715993" cy="1143995"/>
      </dsp:txXfrm>
    </dsp:sp>
    <dsp:sp modelId="{F25E45A4-08D1-4A2B-A8F7-55FF656EB19E}">
      <dsp:nvSpPr>
        <dsp:cNvPr id="0" name=""/>
        <dsp:cNvSpPr/>
      </dsp:nvSpPr>
      <dsp:spPr>
        <a:xfrm>
          <a:off x="2634296" y="2751539"/>
          <a:ext cx="1143995" cy="11439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cap="none" spc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清</a:t>
          </a:r>
          <a:endParaRPr lang="zh-TW" altLang="en-US" sz="2400" b="1" kern="1200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801830" y="2919073"/>
        <a:ext cx="808927" cy="808927"/>
      </dsp:txXfrm>
    </dsp:sp>
    <dsp:sp modelId="{D5E0DD25-6261-486C-A3DD-A994705E0115}">
      <dsp:nvSpPr>
        <dsp:cNvPr id="0" name=""/>
        <dsp:cNvSpPr/>
      </dsp:nvSpPr>
      <dsp:spPr>
        <a:xfrm>
          <a:off x="3892691" y="2751539"/>
          <a:ext cx="1715993" cy="1143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清潔容器</a:t>
          </a:r>
          <a:endParaRPr lang="zh-TW" altLang="en-US" sz="2400" b="1" kern="1200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892691" y="2751539"/>
        <a:ext cx="1715993" cy="1143995"/>
      </dsp:txXfrm>
    </dsp:sp>
    <dsp:sp modelId="{3350D933-BC44-4503-A41C-E62058984EF0}">
      <dsp:nvSpPr>
        <dsp:cNvPr id="0" name=""/>
        <dsp:cNvSpPr/>
      </dsp:nvSpPr>
      <dsp:spPr>
        <a:xfrm>
          <a:off x="1939830" y="4006905"/>
          <a:ext cx="1143995" cy="11439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cap="none" spc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刷</a:t>
          </a:r>
          <a:endParaRPr lang="zh-TW" altLang="en-US" sz="2400" b="1" kern="1200" cap="none" spc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107364" y="4174439"/>
        <a:ext cx="808927" cy="808927"/>
      </dsp:txXfrm>
    </dsp:sp>
    <dsp:sp modelId="{F3468210-B551-4823-AD30-B7FF2AA95DAC}">
      <dsp:nvSpPr>
        <dsp:cNvPr id="0" name=""/>
        <dsp:cNvSpPr/>
      </dsp:nvSpPr>
      <dsp:spPr>
        <a:xfrm>
          <a:off x="3198225" y="4006905"/>
          <a:ext cx="1715993" cy="1143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黑" panose="020B0609010101010101" pitchFamily="49" charset="-120"/>
              <a:ea typeface="文鼎中特黑" panose="020B0609010101010101" pitchFamily="49" charset="-120"/>
            </a:rPr>
            <a:t>刷除蟲卵</a:t>
          </a:r>
          <a:endParaRPr lang="zh-TW" altLang="en-US" sz="2400" b="1" kern="1200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3198225" y="4006905"/>
        <a:ext cx="1715993" cy="1143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44300" y="2955444"/>
            <a:ext cx="3670663" cy="3366979"/>
          </a:xfrm>
          <a:prstGeom prst="noSmoking">
            <a:avLst>
              <a:gd name="adj" fmla="val 68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536" l="214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185" y="3745913"/>
            <a:ext cx="2968280" cy="245552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7536" l="214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310" y="3122850"/>
            <a:ext cx="1191936" cy="98603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7536" l="2146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761" y="3615866"/>
            <a:ext cx="2260050" cy="186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195446094"/>
              </p:ext>
            </p:extLst>
          </p:nvPr>
        </p:nvGraphicFramePr>
        <p:xfrm>
          <a:off x="1162594" y="1162594"/>
          <a:ext cx="6025985" cy="5172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230983" y="5264331"/>
            <a:ext cx="2377440" cy="134547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衛福部疾管署</a:t>
            </a:r>
          </a:p>
        </p:txBody>
      </p:sp>
      <p:sp>
        <p:nvSpPr>
          <p:cNvPr id="6" name="向右箭號 5"/>
          <p:cNvSpPr/>
          <p:nvPr/>
        </p:nvSpPr>
        <p:spPr>
          <a:xfrm>
            <a:off x="11861072" y="7863839"/>
            <a:ext cx="261258" cy="143691"/>
          </a:xfrm>
          <a:prstGeom prst="rightArrow">
            <a:avLst/>
          </a:prstGeom>
          <a:solidFill>
            <a:srgbClr val="C00000"/>
          </a:solidFill>
          <a:ln>
            <a:solidFill>
              <a:srgbClr val="99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文鼎中特黑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2019-10-21T03:04:11Z</dcterms:modified>
</cp:coreProperties>
</file>