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D707"/>
    <a:srgbClr val="FF0066"/>
    <a:srgbClr val="3399FF"/>
    <a:srgbClr val="FF33CC"/>
    <a:srgbClr val="FF6699"/>
    <a:srgbClr val="FF9900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A23883-8ACC-4452-A6BA-98D8E253A470}" type="doc">
      <dgm:prSet loTypeId="urn:microsoft.com/office/officeart/2005/8/layout/radial2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DA6DDD0-9F23-4091-9490-2D76347DDD98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巡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C829A16F-5320-4021-B319-BF32A754AB2F}" type="parTrans" cxnId="{D6C9EC08-800B-4946-B004-4ACF9A1D314D}">
      <dgm:prSet/>
      <dgm:spPr/>
      <dgm:t>
        <a:bodyPr/>
        <a:lstStyle/>
        <a:p>
          <a:endParaRPr lang="zh-TW" altLang="en-US"/>
        </a:p>
      </dgm:t>
    </dgm:pt>
    <dgm:pt modelId="{2B1B5A1B-94B3-4D78-AC67-2900412332D9}" type="sibTrans" cxnId="{D6C9EC08-800B-4946-B004-4ACF9A1D314D}">
      <dgm:prSet/>
      <dgm:spPr/>
      <dgm:t>
        <a:bodyPr/>
        <a:lstStyle/>
        <a:p>
          <a:endParaRPr lang="zh-TW" altLang="en-US"/>
        </a:p>
      </dgm:t>
    </dgm:pt>
    <dgm:pt modelId="{61661ACC-4380-4905-9398-4616433B3C08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巡檢容器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86478339-CAFE-47FA-AB17-FEEB0907B38E}" type="parTrans" cxnId="{C4B6A955-5AC9-44C2-A027-872AFF475ABD}">
      <dgm:prSet/>
      <dgm:spPr/>
      <dgm:t>
        <a:bodyPr/>
        <a:lstStyle/>
        <a:p>
          <a:endParaRPr lang="zh-TW" altLang="en-US"/>
        </a:p>
      </dgm:t>
    </dgm:pt>
    <dgm:pt modelId="{043EBEF6-8FD0-4846-85D3-1814CFD95061}" type="sibTrans" cxnId="{C4B6A955-5AC9-44C2-A027-872AFF475ABD}">
      <dgm:prSet/>
      <dgm:spPr/>
      <dgm:t>
        <a:bodyPr/>
        <a:lstStyle/>
        <a:p>
          <a:endParaRPr lang="zh-TW" altLang="en-US"/>
        </a:p>
      </dgm:t>
    </dgm:pt>
    <dgm:pt modelId="{245A7522-AE1F-43C1-BDB0-D817125D4ACD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倒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BD2FC132-AC06-4427-9372-4EE3D7A8669F}" type="parTrans" cxnId="{C133EB59-01D5-4A9C-A7A4-AED892C6A9B2}">
      <dgm:prSet/>
      <dgm:spPr/>
      <dgm:t>
        <a:bodyPr/>
        <a:lstStyle/>
        <a:p>
          <a:endParaRPr lang="zh-TW" altLang="en-US"/>
        </a:p>
      </dgm:t>
    </dgm:pt>
    <dgm:pt modelId="{3687E587-3473-45BA-A41B-90225C6FE91A}" type="sibTrans" cxnId="{C133EB59-01D5-4A9C-A7A4-AED892C6A9B2}">
      <dgm:prSet/>
      <dgm:spPr/>
      <dgm:t>
        <a:bodyPr/>
        <a:lstStyle/>
        <a:p>
          <a:endParaRPr lang="zh-TW" altLang="en-US"/>
        </a:p>
      </dgm:t>
    </dgm:pt>
    <dgm:pt modelId="{9839FA0A-09F9-45E6-B86A-BC586272DEC2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倒掉積水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1A862DCC-637B-4276-B6E7-AEDEFE8A0208}" type="parTrans" cxnId="{4EDA9EB1-5693-4540-8840-305CA048D2FA}">
      <dgm:prSet/>
      <dgm:spPr/>
      <dgm:t>
        <a:bodyPr/>
        <a:lstStyle/>
        <a:p>
          <a:endParaRPr lang="zh-TW" altLang="en-US"/>
        </a:p>
      </dgm:t>
    </dgm:pt>
    <dgm:pt modelId="{0F7460AA-4E3A-4936-894B-A8BF84172BF2}" type="sibTrans" cxnId="{4EDA9EB1-5693-4540-8840-305CA048D2FA}">
      <dgm:prSet/>
      <dgm:spPr/>
      <dgm:t>
        <a:bodyPr/>
        <a:lstStyle/>
        <a:p>
          <a:endParaRPr lang="zh-TW" altLang="en-US"/>
        </a:p>
      </dgm:t>
    </dgm:pt>
    <dgm:pt modelId="{FD698BC0-F7D6-4785-A739-7B8D47E1550A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清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9E8259E0-8E7C-4E5F-92FD-13E528A72DEA}" type="parTrans" cxnId="{13F7EF9E-0C19-4EB2-AEAA-C670E5EBFD66}">
      <dgm:prSet/>
      <dgm:spPr/>
      <dgm:t>
        <a:bodyPr/>
        <a:lstStyle/>
        <a:p>
          <a:endParaRPr lang="zh-TW" altLang="en-US"/>
        </a:p>
      </dgm:t>
    </dgm:pt>
    <dgm:pt modelId="{AC3F1AFA-824D-46BA-93AF-759C97566640}" type="sibTrans" cxnId="{13F7EF9E-0C19-4EB2-AEAA-C670E5EBFD66}">
      <dgm:prSet/>
      <dgm:spPr/>
      <dgm:t>
        <a:bodyPr/>
        <a:lstStyle/>
        <a:p>
          <a:endParaRPr lang="zh-TW" altLang="en-US"/>
        </a:p>
      </dgm:t>
    </dgm:pt>
    <dgm:pt modelId="{8D1E5D8E-EDD7-41D6-BFE8-3DC036CE68E0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清潔容器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32B9BEDD-066E-42DA-99E4-371C8E386D5F}" type="parTrans" cxnId="{5BF51709-2AE8-4287-ADF5-3757DB8BFF71}">
      <dgm:prSet/>
      <dgm:spPr/>
      <dgm:t>
        <a:bodyPr/>
        <a:lstStyle/>
        <a:p>
          <a:endParaRPr lang="zh-TW" altLang="en-US"/>
        </a:p>
      </dgm:t>
    </dgm:pt>
    <dgm:pt modelId="{013429CC-2A9D-488C-84F4-DEDEFED63C8F}" type="sibTrans" cxnId="{5BF51709-2AE8-4287-ADF5-3757DB8BFF71}">
      <dgm:prSet/>
      <dgm:spPr/>
      <dgm:t>
        <a:bodyPr/>
        <a:lstStyle/>
        <a:p>
          <a:endParaRPr lang="zh-TW" altLang="en-US"/>
        </a:p>
      </dgm:t>
    </dgm:pt>
    <dgm:pt modelId="{EE4E739D-D1D2-41D9-99AF-F2F388EB462F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刷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FCB04EBB-28EB-4F32-B889-8055E114FF51}" type="parTrans" cxnId="{80BF4697-9DE4-47CA-A51A-F766D102B8C7}">
      <dgm:prSet/>
      <dgm:spPr/>
      <dgm:t>
        <a:bodyPr/>
        <a:lstStyle/>
        <a:p>
          <a:endParaRPr lang="zh-TW" altLang="en-US"/>
        </a:p>
      </dgm:t>
    </dgm:pt>
    <dgm:pt modelId="{38421930-3B3D-4072-80C1-3D127C625D13}" type="sibTrans" cxnId="{80BF4697-9DE4-47CA-A51A-F766D102B8C7}">
      <dgm:prSet/>
      <dgm:spPr/>
      <dgm:t>
        <a:bodyPr/>
        <a:lstStyle/>
        <a:p>
          <a:endParaRPr lang="zh-TW" altLang="en-US"/>
        </a:p>
      </dgm:t>
    </dgm:pt>
    <dgm:pt modelId="{522DEB1F-9610-451B-851F-72B667D6E3E1}">
      <dgm:prSet/>
      <dgm:spPr/>
      <dgm:t>
        <a:bodyPr/>
        <a:lstStyle/>
        <a:p>
          <a:pPr rtl="0"/>
          <a:r>
            <a:rPr lang="zh-TW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刷除蟲卵</a:t>
          </a:r>
          <a:endParaRPr lang="zh-TW" dirty="0">
            <a:latin typeface="文鼎超明" panose="020B0609010101010101" pitchFamily="49" charset="-120"/>
            <a:ea typeface="文鼎超明" panose="020B0609010101010101" pitchFamily="49" charset="-120"/>
          </a:endParaRPr>
        </a:p>
      </dgm:t>
    </dgm:pt>
    <dgm:pt modelId="{56C035D2-8A83-4A09-8962-B33DD88D5D8A}" type="parTrans" cxnId="{FE260AEE-9159-4196-9BB2-8DAF90599B32}">
      <dgm:prSet/>
      <dgm:spPr/>
      <dgm:t>
        <a:bodyPr/>
        <a:lstStyle/>
        <a:p>
          <a:endParaRPr lang="zh-TW" altLang="en-US"/>
        </a:p>
      </dgm:t>
    </dgm:pt>
    <dgm:pt modelId="{DE101068-002C-42C3-A7E9-3035CFB1500D}" type="sibTrans" cxnId="{FE260AEE-9159-4196-9BB2-8DAF90599B32}">
      <dgm:prSet/>
      <dgm:spPr/>
      <dgm:t>
        <a:bodyPr/>
        <a:lstStyle/>
        <a:p>
          <a:endParaRPr lang="zh-TW" altLang="en-US"/>
        </a:p>
      </dgm:t>
    </dgm:pt>
    <dgm:pt modelId="{B15F768D-05E3-46C2-B603-A3BC2F0BFC7C}" type="pres">
      <dgm:prSet presAssocID="{C6A23883-8ACC-4452-A6BA-98D8E253A47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3DDF5C6-9B25-4440-8F2E-592C7E6BC85E}" type="pres">
      <dgm:prSet presAssocID="{C6A23883-8ACC-4452-A6BA-98D8E253A470}" presName="cycle" presStyleCnt="0"/>
      <dgm:spPr/>
    </dgm:pt>
    <dgm:pt modelId="{70FF4C81-A889-486F-A061-FB50616132DA}" type="pres">
      <dgm:prSet presAssocID="{C6A23883-8ACC-4452-A6BA-98D8E253A470}" presName="centerShape" presStyleCnt="0"/>
      <dgm:spPr/>
    </dgm:pt>
    <dgm:pt modelId="{ADDBCCB6-432F-4F77-B4EA-2E78D254027B}" type="pres">
      <dgm:prSet presAssocID="{C6A23883-8ACC-4452-A6BA-98D8E253A470}" presName="connSite" presStyleLbl="node1" presStyleIdx="0" presStyleCnt="5"/>
      <dgm:spPr/>
    </dgm:pt>
    <dgm:pt modelId="{21287F1D-313D-4477-89C7-8C2DF76CD879}" type="pres">
      <dgm:prSet presAssocID="{C6A23883-8ACC-4452-A6BA-98D8E253A470}" presName="visible" presStyleLbl="node1" presStyleIdx="0" presStyleCnt="5" custScaleX="107862" custLinFactNeighborX="-754" custLinFactNeighborY="5281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rgbClr val="7030A0"/>
          </a:solidFill>
        </a:ln>
      </dgm:spPr>
    </dgm:pt>
    <dgm:pt modelId="{EEF6C70B-7445-4CA1-BB34-E5AE8FAC8AC6}" type="pres">
      <dgm:prSet presAssocID="{C829A16F-5320-4021-B319-BF32A754AB2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70DC1A7-C28C-4798-B96C-1C7BB6160318}" type="pres">
      <dgm:prSet presAssocID="{5DA6DDD0-9F23-4091-9490-2D76347DDD98}" presName="node" presStyleCnt="0"/>
      <dgm:spPr/>
    </dgm:pt>
    <dgm:pt modelId="{20F1FF76-65C1-481F-ABE5-0E32A6E6DE5B}" type="pres">
      <dgm:prSet presAssocID="{5DA6DDD0-9F23-4091-9490-2D76347DDD98}" presName="parentNode" presStyleLbl="node1" presStyleIdx="1" presStyleCnt="5" custLinFactNeighborX="30737" custLinFactNeighborY="377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CE8BA6-7C2B-480D-A836-678D0E5FFFC2}" type="pres">
      <dgm:prSet presAssocID="{5DA6DDD0-9F23-4091-9490-2D76347DDD9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58CC25-AD85-4AF8-88FE-5D9CD4BEFF60}" type="pres">
      <dgm:prSet presAssocID="{BD2FC132-AC06-4427-9372-4EE3D7A8669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199DFB8-52AF-4D73-99D2-DCF9D5916151}" type="pres">
      <dgm:prSet presAssocID="{245A7522-AE1F-43C1-BDB0-D817125D4ACD}" presName="node" presStyleCnt="0"/>
      <dgm:spPr/>
    </dgm:pt>
    <dgm:pt modelId="{965DA338-FCC4-4F95-A1A0-CB59D8C36328}" type="pres">
      <dgm:prSet presAssocID="{245A7522-AE1F-43C1-BDB0-D817125D4ACD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868687-06CB-4DE4-B968-0A0041A8939B}" type="pres">
      <dgm:prSet presAssocID="{245A7522-AE1F-43C1-BDB0-D817125D4ACD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0BD31C-F863-4B0F-A41B-B9ED9434B514}" type="pres">
      <dgm:prSet presAssocID="{9E8259E0-8E7C-4E5F-92FD-13E528A72DE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ED107A4-59A0-4C1E-9626-0DC3311D7A66}" type="pres">
      <dgm:prSet presAssocID="{FD698BC0-F7D6-4785-A739-7B8D47E1550A}" presName="node" presStyleCnt="0"/>
      <dgm:spPr/>
    </dgm:pt>
    <dgm:pt modelId="{4B9A2E4A-4273-44D4-9B99-168100A6D31C}" type="pres">
      <dgm:prSet presAssocID="{FD698BC0-F7D6-4785-A739-7B8D47E1550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166CDB-7920-4CA0-8AA4-E09CC4D4586A}" type="pres">
      <dgm:prSet presAssocID="{FD698BC0-F7D6-4785-A739-7B8D47E1550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5965DC-BD5C-4F54-9764-D6BB8A687F3F}" type="pres">
      <dgm:prSet presAssocID="{FCB04EBB-28EB-4F32-B889-8055E114FF5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F13ED5C-7FCF-48B1-A5E9-88E8D62A019A}" type="pres">
      <dgm:prSet presAssocID="{EE4E739D-D1D2-41D9-99AF-F2F388EB462F}" presName="node" presStyleCnt="0"/>
      <dgm:spPr/>
    </dgm:pt>
    <dgm:pt modelId="{1D28788C-A206-4849-925A-B7813E186058}" type="pres">
      <dgm:prSet presAssocID="{EE4E739D-D1D2-41D9-99AF-F2F388EB462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215903-CCA9-4CBD-A372-3E772FAA3853}" type="pres">
      <dgm:prSet presAssocID="{EE4E739D-D1D2-41D9-99AF-F2F388EB462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964972C-0CA9-4FD2-8062-2C6A946840FD}" type="presOf" srcId="{522DEB1F-9610-451B-851F-72B667D6E3E1}" destId="{E2215903-CCA9-4CBD-A372-3E772FAA3853}" srcOrd="0" destOrd="0" presId="urn:microsoft.com/office/officeart/2005/8/layout/radial2"/>
    <dgm:cxn modelId="{4EDA9EB1-5693-4540-8840-305CA048D2FA}" srcId="{245A7522-AE1F-43C1-BDB0-D817125D4ACD}" destId="{9839FA0A-09F9-45E6-B86A-BC586272DEC2}" srcOrd="0" destOrd="0" parTransId="{1A862DCC-637B-4276-B6E7-AEDEFE8A0208}" sibTransId="{0F7460AA-4E3A-4936-894B-A8BF84172BF2}"/>
    <dgm:cxn modelId="{80BF4697-9DE4-47CA-A51A-F766D102B8C7}" srcId="{C6A23883-8ACC-4452-A6BA-98D8E253A470}" destId="{EE4E739D-D1D2-41D9-99AF-F2F388EB462F}" srcOrd="3" destOrd="0" parTransId="{FCB04EBB-28EB-4F32-B889-8055E114FF51}" sibTransId="{38421930-3B3D-4072-80C1-3D127C625D13}"/>
    <dgm:cxn modelId="{8B0F8A66-805E-4AC6-BFE1-EAD64B81A6B5}" type="presOf" srcId="{245A7522-AE1F-43C1-BDB0-D817125D4ACD}" destId="{965DA338-FCC4-4F95-A1A0-CB59D8C36328}" srcOrd="0" destOrd="0" presId="urn:microsoft.com/office/officeart/2005/8/layout/radial2"/>
    <dgm:cxn modelId="{60DBC74B-0DCC-4BEB-8614-B2737247D834}" type="presOf" srcId="{C6A23883-8ACC-4452-A6BA-98D8E253A470}" destId="{B15F768D-05E3-46C2-B603-A3BC2F0BFC7C}" srcOrd="0" destOrd="0" presId="urn:microsoft.com/office/officeart/2005/8/layout/radial2"/>
    <dgm:cxn modelId="{AD126856-7828-4B69-95CC-13611BAD746B}" type="presOf" srcId="{FD698BC0-F7D6-4785-A739-7B8D47E1550A}" destId="{4B9A2E4A-4273-44D4-9B99-168100A6D31C}" srcOrd="0" destOrd="0" presId="urn:microsoft.com/office/officeart/2005/8/layout/radial2"/>
    <dgm:cxn modelId="{D6C9EC08-800B-4946-B004-4ACF9A1D314D}" srcId="{C6A23883-8ACC-4452-A6BA-98D8E253A470}" destId="{5DA6DDD0-9F23-4091-9490-2D76347DDD98}" srcOrd="0" destOrd="0" parTransId="{C829A16F-5320-4021-B319-BF32A754AB2F}" sibTransId="{2B1B5A1B-94B3-4D78-AC67-2900412332D9}"/>
    <dgm:cxn modelId="{C4B6A955-5AC9-44C2-A027-872AFF475ABD}" srcId="{5DA6DDD0-9F23-4091-9490-2D76347DDD98}" destId="{61661ACC-4380-4905-9398-4616433B3C08}" srcOrd="0" destOrd="0" parTransId="{86478339-CAFE-47FA-AB17-FEEB0907B38E}" sibTransId="{043EBEF6-8FD0-4846-85D3-1814CFD95061}"/>
    <dgm:cxn modelId="{5144AF60-7694-4850-935B-832DDEFFC767}" type="presOf" srcId="{EE4E739D-D1D2-41D9-99AF-F2F388EB462F}" destId="{1D28788C-A206-4849-925A-B7813E186058}" srcOrd="0" destOrd="0" presId="urn:microsoft.com/office/officeart/2005/8/layout/radial2"/>
    <dgm:cxn modelId="{C133EB59-01D5-4A9C-A7A4-AED892C6A9B2}" srcId="{C6A23883-8ACC-4452-A6BA-98D8E253A470}" destId="{245A7522-AE1F-43C1-BDB0-D817125D4ACD}" srcOrd="1" destOrd="0" parTransId="{BD2FC132-AC06-4427-9372-4EE3D7A8669F}" sibTransId="{3687E587-3473-45BA-A41B-90225C6FE91A}"/>
    <dgm:cxn modelId="{363CA1E8-D74B-47E4-8F0E-4F706AA0CE76}" type="presOf" srcId="{FCB04EBB-28EB-4F32-B889-8055E114FF51}" destId="{C45965DC-BD5C-4F54-9764-D6BB8A687F3F}" srcOrd="0" destOrd="0" presId="urn:microsoft.com/office/officeart/2005/8/layout/radial2"/>
    <dgm:cxn modelId="{78B765FC-C8FD-46C9-99F6-39653028CFF4}" type="presOf" srcId="{5DA6DDD0-9F23-4091-9490-2D76347DDD98}" destId="{20F1FF76-65C1-481F-ABE5-0E32A6E6DE5B}" srcOrd="0" destOrd="0" presId="urn:microsoft.com/office/officeart/2005/8/layout/radial2"/>
    <dgm:cxn modelId="{FE260AEE-9159-4196-9BB2-8DAF90599B32}" srcId="{EE4E739D-D1D2-41D9-99AF-F2F388EB462F}" destId="{522DEB1F-9610-451B-851F-72B667D6E3E1}" srcOrd="0" destOrd="0" parTransId="{56C035D2-8A83-4A09-8962-B33DD88D5D8A}" sibTransId="{DE101068-002C-42C3-A7E9-3035CFB1500D}"/>
    <dgm:cxn modelId="{3E44042A-A572-4C80-9434-9857E78CD302}" type="presOf" srcId="{BD2FC132-AC06-4427-9372-4EE3D7A8669F}" destId="{E158CC25-AD85-4AF8-88FE-5D9CD4BEFF60}" srcOrd="0" destOrd="0" presId="urn:microsoft.com/office/officeart/2005/8/layout/radial2"/>
    <dgm:cxn modelId="{83269608-6305-456B-90E0-984ABB5CFC34}" type="presOf" srcId="{8D1E5D8E-EDD7-41D6-BFE8-3DC036CE68E0}" destId="{1C166CDB-7920-4CA0-8AA4-E09CC4D4586A}" srcOrd="0" destOrd="0" presId="urn:microsoft.com/office/officeart/2005/8/layout/radial2"/>
    <dgm:cxn modelId="{B3AFB0AF-460B-49A7-AD45-6F7BFC1BD291}" type="presOf" srcId="{9E8259E0-8E7C-4E5F-92FD-13E528A72DEA}" destId="{790BD31C-F863-4B0F-A41B-B9ED9434B514}" srcOrd="0" destOrd="0" presId="urn:microsoft.com/office/officeart/2005/8/layout/radial2"/>
    <dgm:cxn modelId="{E9CFC9CC-6AD8-486B-B7F2-E2CA8CA1C21C}" type="presOf" srcId="{C829A16F-5320-4021-B319-BF32A754AB2F}" destId="{EEF6C70B-7445-4CA1-BB34-E5AE8FAC8AC6}" srcOrd="0" destOrd="0" presId="urn:microsoft.com/office/officeart/2005/8/layout/radial2"/>
    <dgm:cxn modelId="{5BF51709-2AE8-4287-ADF5-3757DB8BFF71}" srcId="{FD698BC0-F7D6-4785-A739-7B8D47E1550A}" destId="{8D1E5D8E-EDD7-41D6-BFE8-3DC036CE68E0}" srcOrd="0" destOrd="0" parTransId="{32B9BEDD-066E-42DA-99E4-371C8E386D5F}" sibTransId="{013429CC-2A9D-488C-84F4-DEDEFED63C8F}"/>
    <dgm:cxn modelId="{BEFB5494-B439-4964-B244-D229EFD99F9C}" type="presOf" srcId="{9839FA0A-09F9-45E6-B86A-BC586272DEC2}" destId="{6B868687-06CB-4DE4-B968-0A0041A8939B}" srcOrd="0" destOrd="0" presId="urn:microsoft.com/office/officeart/2005/8/layout/radial2"/>
    <dgm:cxn modelId="{06ABC5EE-4181-4182-9DC2-F7DE32C16170}" type="presOf" srcId="{61661ACC-4380-4905-9398-4616433B3C08}" destId="{5FCE8BA6-7C2B-480D-A836-678D0E5FFFC2}" srcOrd="0" destOrd="0" presId="urn:microsoft.com/office/officeart/2005/8/layout/radial2"/>
    <dgm:cxn modelId="{13F7EF9E-0C19-4EB2-AEAA-C670E5EBFD66}" srcId="{C6A23883-8ACC-4452-A6BA-98D8E253A470}" destId="{FD698BC0-F7D6-4785-A739-7B8D47E1550A}" srcOrd="2" destOrd="0" parTransId="{9E8259E0-8E7C-4E5F-92FD-13E528A72DEA}" sibTransId="{AC3F1AFA-824D-46BA-93AF-759C97566640}"/>
    <dgm:cxn modelId="{EB9643CD-D61A-486E-AE1C-4908F591BA7B}" type="presParOf" srcId="{B15F768D-05E3-46C2-B603-A3BC2F0BFC7C}" destId="{C3DDF5C6-9B25-4440-8F2E-592C7E6BC85E}" srcOrd="0" destOrd="0" presId="urn:microsoft.com/office/officeart/2005/8/layout/radial2"/>
    <dgm:cxn modelId="{188B4A4F-86AD-4035-8D8B-584A1D00B93E}" type="presParOf" srcId="{C3DDF5C6-9B25-4440-8F2E-592C7E6BC85E}" destId="{70FF4C81-A889-486F-A061-FB50616132DA}" srcOrd="0" destOrd="0" presId="urn:microsoft.com/office/officeart/2005/8/layout/radial2"/>
    <dgm:cxn modelId="{9B59261D-1A9F-4E47-8558-A797C9EF8BA0}" type="presParOf" srcId="{70FF4C81-A889-486F-A061-FB50616132DA}" destId="{ADDBCCB6-432F-4F77-B4EA-2E78D254027B}" srcOrd="0" destOrd="0" presId="urn:microsoft.com/office/officeart/2005/8/layout/radial2"/>
    <dgm:cxn modelId="{81A6184F-D563-4BAF-BE01-B0A22BAFEFEB}" type="presParOf" srcId="{70FF4C81-A889-486F-A061-FB50616132DA}" destId="{21287F1D-313D-4477-89C7-8C2DF76CD879}" srcOrd="1" destOrd="0" presId="urn:microsoft.com/office/officeart/2005/8/layout/radial2"/>
    <dgm:cxn modelId="{1A2457F8-E609-425E-B09C-A090FDE0FF3E}" type="presParOf" srcId="{C3DDF5C6-9B25-4440-8F2E-592C7E6BC85E}" destId="{EEF6C70B-7445-4CA1-BB34-E5AE8FAC8AC6}" srcOrd="1" destOrd="0" presId="urn:microsoft.com/office/officeart/2005/8/layout/radial2"/>
    <dgm:cxn modelId="{A4BAB06F-53A6-4601-A145-E8530D2EF0EF}" type="presParOf" srcId="{C3DDF5C6-9B25-4440-8F2E-592C7E6BC85E}" destId="{070DC1A7-C28C-4798-B96C-1C7BB6160318}" srcOrd="2" destOrd="0" presId="urn:microsoft.com/office/officeart/2005/8/layout/radial2"/>
    <dgm:cxn modelId="{2A0D5A78-0FFE-4B60-82BA-96258A42FA86}" type="presParOf" srcId="{070DC1A7-C28C-4798-B96C-1C7BB6160318}" destId="{20F1FF76-65C1-481F-ABE5-0E32A6E6DE5B}" srcOrd="0" destOrd="0" presId="urn:microsoft.com/office/officeart/2005/8/layout/radial2"/>
    <dgm:cxn modelId="{7A12A144-26FA-4FB5-A60F-F490826DE48A}" type="presParOf" srcId="{070DC1A7-C28C-4798-B96C-1C7BB6160318}" destId="{5FCE8BA6-7C2B-480D-A836-678D0E5FFFC2}" srcOrd="1" destOrd="0" presId="urn:microsoft.com/office/officeart/2005/8/layout/radial2"/>
    <dgm:cxn modelId="{E33FDB75-62BB-4B72-AFA1-F7171B7D4B87}" type="presParOf" srcId="{C3DDF5C6-9B25-4440-8F2E-592C7E6BC85E}" destId="{E158CC25-AD85-4AF8-88FE-5D9CD4BEFF60}" srcOrd="3" destOrd="0" presId="urn:microsoft.com/office/officeart/2005/8/layout/radial2"/>
    <dgm:cxn modelId="{D5EF3D3E-1EBA-4424-B80D-4519E43B21AF}" type="presParOf" srcId="{C3DDF5C6-9B25-4440-8F2E-592C7E6BC85E}" destId="{4199DFB8-52AF-4D73-99D2-DCF9D5916151}" srcOrd="4" destOrd="0" presId="urn:microsoft.com/office/officeart/2005/8/layout/radial2"/>
    <dgm:cxn modelId="{6596C03C-8644-4A86-9982-B291305CB560}" type="presParOf" srcId="{4199DFB8-52AF-4D73-99D2-DCF9D5916151}" destId="{965DA338-FCC4-4F95-A1A0-CB59D8C36328}" srcOrd="0" destOrd="0" presId="urn:microsoft.com/office/officeart/2005/8/layout/radial2"/>
    <dgm:cxn modelId="{BC05B0BB-2827-4855-99D0-216B99EF6BE1}" type="presParOf" srcId="{4199DFB8-52AF-4D73-99D2-DCF9D5916151}" destId="{6B868687-06CB-4DE4-B968-0A0041A8939B}" srcOrd="1" destOrd="0" presId="urn:microsoft.com/office/officeart/2005/8/layout/radial2"/>
    <dgm:cxn modelId="{3058E976-71E3-49E8-99CF-65E426EF2205}" type="presParOf" srcId="{C3DDF5C6-9B25-4440-8F2E-592C7E6BC85E}" destId="{790BD31C-F863-4B0F-A41B-B9ED9434B514}" srcOrd="5" destOrd="0" presId="urn:microsoft.com/office/officeart/2005/8/layout/radial2"/>
    <dgm:cxn modelId="{F824FD90-6C6C-499B-AFF8-59AC8775F154}" type="presParOf" srcId="{C3DDF5C6-9B25-4440-8F2E-592C7E6BC85E}" destId="{9ED107A4-59A0-4C1E-9626-0DC3311D7A66}" srcOrd="6" destOrd="0" presId="urn:microsoft.com/office/officeart/2005/8/layout/radial2"/>
    <dgm:cxn modelId="{E891FE10-86E8-42E8-8697-2ABCCEC7F0E8}" type="presParOf" srcId="{9ED107A4-59A0-4C1E-9626-0DC3311D7A66}" destId="{4B9A2E4A-4273-44D4-9B99-168100A6D31C}" srcOrd="0" destOrd="0" presId="urn:microsoft.com/office/officeart/2005/8/layout/radial2"/>
    <dgm:cxn modelId="{99984C22-7652-4D5F-BEAC-85F2AF45A596}" type="presParOf" srcId="{9ED107A4-59A0-4C1E-9626-0DC3311D7A66}" destId="{1C166CDB-7920-4CA0-8AA4-E09CC4D4586A}" srcOrd="1" destOrd="0" presId="urn:microsoft.com/office/officeart/2005/8/layout/radial2"/>
    <dgm:cxn modelId="{C4348AC5-12E0-4348-96B2-DCAF4ABD8031}" type="presParOf" srcId="{C3DDF5C6-9B25-4440-8F2E-592C7E6BC85E}" destId="{C45965DC-BD5C-4F54-9764-D6BB8A687F3F}" srcOrd="7" destOrd="0" presId="urn:microsoft.com/office/officeart/2005/8/layout/radial2"/>
    <dgm:cxn modelId="{26AC647C-752A-49B4-92ED-E1ABE4430325}" type="presParOf" srcId="{C3DDF5C6-9B25-4440-8F2E-592C7E6BC85E}" destId="{6F13ED5C-7FCF-48B1-A5E9-88E8D62A019A}" srcOrd="8" destOrd="0" presId="urn:microsoft.com/office/officeart/2005/8/layout/radial2"/>
    <dgm:cxn modelId="{608C11D6-CC38-45A8-9585-14E51298778C}" type="presParOf" srcId="{6F13ED5C-7FCF-48B1-A5E9-88E8D62A019A}" destId="{1D28788C-A206-4849-925A-B7813E186058}" srcOrd="0" destOrd="0" presId="urn:microsoft.com/office/officeart/2005/8/layout/radial2"/>
    <dgm:cxn modelId="{4232DBD8-BFD0-4684-88B0-E042F2A53914}" type="presParOf" srcId="{6F13ED5C-7FCF-48B1-A5E9-88E8D62A019A}" destId="{E2215903-CCA9-4CBD-A372-3E772FAA3853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5965DC-BD5C-4F54-9764-D6BB8A687F3F}">
      <dsp:nvSpPr>
        <dsp:cNvPr id="0" name=""/>
        <dsp:cNvSpPr/>
      </dsp:nvSpPr>
      <dsp:spPr>
        <a:xfrm rot="3682370">
          <a:off x="2060701" y="3318434"/>
          <a:ext cx="874881" cy="45615"/>
        </a:xfrm>
        <a:custGeom>
          <a:avLst/>
          <a:gdLst/>
          <a:ahLst/>
          <a:cxnLst/>
          <a:rect l="0" t="0" r="0" b="0"/>
          <a:pathLst>
            <a:path>
              <a:moveTo>
                <a:pt x="0" y="22807"/>
              </a:moveTo>
              <a:lnTo>
                <a:pt x="874881" y="2280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0BD31C-F863-4B0F-A41B-B9ED9434B514}">
      <dsp:nvSpPr>
        <dsp:cNvPr id="0" name=""/>
        <dsp:cNvSpPr/>
      </dsp:nvSpPr>
      <dsp:spPr>
        <a:xfrm rot="1312249">
          <a:off x="2541256" y="2688259"/>
          <a:ext cx="625565" cy="45615"/>
        </a:xfrm>
        <a:custGeom>
          <a:avLst/>
          <a:gdLst/>
          <a:ahLst/>
          <a:cxnLst/>
          <a:rect l="0" t="0" r="0" b="0"/>
          <a:pathLst>
            <a:path>
              <a:moveTo>
                <a:pt x="0" y="22807"/>
              </a:moveTo>
              <a:lnTo>
                <a:pt x="625565" y="2280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58CC25-AD85-4AF8-88FE-5D9CD4BEFF60}">
      <dsp:nvSpPr>
        <dsp:cNvPr id="0" name=""/>
        <dsp:cNvSpPr/>
      </dsp:nvSpPr>
      <dsp:spPr>
        <a:xfrm rot="20287751">
          <a:off x="2541256" y="1968753"/>
          <a:ext cx="625565" cy="45615"/>
        </a:xfrm>
        <a:custGeom>
          <a:avLst/>
          <a:gdLst/>
          <a:ahLst/>
          <a:cxnLst/>
          <a:rect l="0" t="0" r="0" b="0"/>
          <a:pathLst>
            <a:path>
              <a:moveTo>
                <a:pt x="0" y="22807"/>
              </a:moveTo>
              <a:lnTo>
                <a:pt x="625565" y="2280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6C70B-7445-4CA1-BB34-E5AE8FAC8AC6}">
      <dsp:nvSpPr>
        <dsp:cNvPr id="0" name=""/>
        <dsp:cNvSpPr/>
      </dsp:nvSpPr>
      <dsp:spPr>
        <a:xfrm rot="18381390">
          <a:off x="2210109" y="1339364"/>
          <a:ext cx="951592" cy="45615"/>
        </a:xfrm>
        <a:custGeom>
          <a:avLst/>
          <a:gdLst/>
          <a:ahLst/>
          <a:cxnLst/>
          <a:rect l="0" t="0" r="0" b="0"/>
          <a:pathLst>
            <a:path>
              <a:moveTo>
                <a:pt x="0" y="22807"/>
              </a:moveTo>
              <a:lnTo>
                <a:pt x="951592" y="2280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87F1D-313D-4477-89C7-8C2DF76CD879}">
      <dsp:nvSpPr>
        <dsp:cNvPr id="0" name=""/>
        <dsp:cNvSpPr/>
      </dsp:nvSpPr>
      <dsp:spPr>
        <a:xfrm>
          <a:off x="1011034" y="1577085"/>
          <a:ext cx="1867435" cy="173131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0F1FF76-65C1-481F-ABE5-0E32A6E6DE5B}">
      <dsp:nvSpPr>
        <dsp:cNvPr id="0" name=""/>
        <dsp:cNvSpPr/>
      </dsp:nvSpPr>
      <dsp:spPr>
        <a:xfrm>
          <a:off x="2756467" y="41304"/>
          <a:ext cx="1038791" cy="1038791"/>
        </a:xfrm>
        <a:prstGeom prst="ellips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巡</a:t>
          </a:r>
          <a:endParaRPr lang="zh-TW" sz="45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2908594" y="193431"/>
        <a:ext cx="734537" cy="734537"/>
      </dsp:txXfrm>
    </dsp:sp>
    <dsp:sp modelId="{5FCE8BA6-7C2B-480D-A836-678D0E5FFFC2}">
      <dsp:nvSpPr>
        <dsp:cNvPr id="0" name=""/>
        <dsp:cNvSpPr/>
      </dsp:nvSpPr>
      <dsp:spPr>
        <a:xfrm>
          <a:off x="3899138" y="41304"/>
          <a:ext cx="1558187" cy="1038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巡檢容器</a:t>
          </a:r>
          <a:endParaRPr lang="zh-TW" sz="34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3899138" y="41304"/>
        <a:ext cx="1558187" cy="1038791"/>
      </dsp:txXfrm>
    </dsp:sp>
    <dsp:sp modelId="{965DA338-FCC4-4F95-A1A0-CB59D8C36328}">
      <dsp:nvSpPr>
        <dsp:cNvPr id="0" name=""/>
        <dsp:cNvSpPr/>
      </dsp:nvSpPr>
      <dsp:spPr>
        <a:xfrm>
          <a:off x="3106926" y="1162165"/>
          <a:ext cx="1038791" cy="1038791"/>
        </a:xfrm>
        <a:prstGeom prst="ellipse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倒</a:t>
          </a:r>
          <a:endParaRPr lang="zh-TW" sz="45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3259053" y="1314292"/>
        <a:ext cx="734537" cy="734537"/>
      </dsp:txXfrm>
    </dsp:sp>
    <dsp:sp modelId="{6B868687-06CB-4DE4-B968-0A0041A8939B}">
      <dsp:nvSpPr>
        <dsp:cNvPr id="0" name=""/>
        <dsp:cNvSpPr/>
      </dsp:nvSpPr>
      <dsp:spPr>
        <a:xfrm>
          <a:off x="4249597" y="1162165"/>
          <a:ext cx="1558187" cy="1038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倒掉積水</a:t>
          </a:r>
          <a:endParaRPr lang="zh-TW" sz="34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4249597" y="1162165"/>
        <a:ext cx="1558187" cy="1038791"/>
      </dsp:txXfrm>
    </dsp:sp>
    <dsp:sp modelId="{4B9A2E4A-4273-44D4-9B99-168100A6D31C}">
      <dsp:nvSpPr>
        <dsp:cNvPr id="0" name=""/>
        <dsp:cNvSpPr/>
      </dsp:nvSpPr>
      <dsp:spPr>
        <a:xfrm>
          <a:off x="3106926" y="2501670"/>
          <a:ext cx="1038791" cy="1038791"/>
        </a:xfrm>
        <a:prstGeom prst="ellips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清</a:t>
          </a:r>
          <a:endParaRPr lang="zh-TW" sz="45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3259053" y="2653797"/>
        <a:ext cx="734537" cy="734537"/>
      </dsp:txXfrm>
    </dsp:sp>
    <dsp:sp modelId="{1C166CDB-7920-4CA0-8AA4-E09CC4D4586A}">
      <dsp:nvSpPr>
        <dsp:cNvPr id="0" name=""/>
        <dsp:cNvSpPr/>
      </dsp:nvSpPr>
      <dsp:spPr>
        <a:xfrm>
          <a:off x="4249597" y="2501670"/>
          <a:ext cx="1558187" cy="1038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清潔容器</a:t>
          </a:r>
          <a:endParaRPr lang="zh-TW" sz="34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4249597" y="2501670"/>
        <a:ext cx="1558187" cy="1038791"/>
      </dsp:txXfrm>
    </dsp:sp>
    <dsp:sp modelId="{1D28788C-A206-4849-925A-B7813E186058}">
      <dsp:nvSpPr>
        <dsp:cNvPr id="0" name=""/>
        <dsp:cNvSpPr/>
      </dsp:nvSpPr>
      <dsp:spPr>
        <a:xfrm>
          <a:off x="2437174" y="3661715"/>
          <a:ext cx="1038791" cy="1038791"/>
        </a:xfrm>
        <a:prstGeom prst="ellipse">
          <a:avLst/>
        </a:prstGeom>
        <a:solidFill>
          <a:srgbClr val="3399FF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刷</a:t>
          </a:r>
          <a:endParaRPr lang="zh-TW" sz="45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2589301" y="3813842"/>
        <a:ext cx="734537" cy="734537"/>
      </dsp:txXfrm>
    </dsp:sp>
    <dsp:sp modelId="{E2215903-CCA9-4CBD-A372-3E772FAA3853}">
      <dsp:nvSpPr>
        <dsp:cNvPr id="0" name=""/>
        <dsp:cNvSpPr/>
      </dsp:nvSpPr>
      <dsp:spPr>
        <a:xfrm>
          <a:off x="3579845" y="3661715"/>
          <a:ext cx="1558187" cy="1038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超明" panose="020B0609010101010101" pitchFamily="49" charset="-120"/>
              <a:ea typeface="文鼎超明" panose="020B0609010101010101" pitchFamily="49" charset="-120"/>
            </a:rPr>
            <a:t>刷除蟲卵</a:t>
          </a:r>
          <a:endParaRPr lang="zh-TW" sz="3400" kern="1200" dirty="0">
            <a:latin typeface="文鼎超明" panose="020B0609010101010101" pitchFamily="49" charset="-120"/>
            <a:ea typeface="文鼎超明" panose="020B0609010101010101" pitchFamily="49" charset="-120"/>
          </a:endParaRPr>
        </a:p>
      </dsp:txBody>
      <dsp:txXfrm>
        <a:off x="3579845" y="3661715"/>
        <a:ext cx="1558187" cy="10387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195910" y="3161211"/>
            <a:ext cx="4113451" cy="3291840"/>
          </a:xfrm>
          <a:prstGeom prst="noSmoking">
            <a:avLst>
              <a:gd name="adj" fmla="val 11601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929" b="96628" l="4185" r="923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709" y="3472468"/>
            <a:ext cx="2599507" cy="224681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929" b="96628" l="4185" r="923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417" y="3283056"/>
            <a:ext cx="744583" cy="87521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929" b="96628" l="4185" r="923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1633" y="5507119"/>
            <a:ext cx="744583" cy="87521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929" b="96628" l="4185" r="923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432" y="2384524"/>
            <a:ext cx="1542768" cy="156373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4929" b="96628" l="4185" r="923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7400">
            <a:off x="556411" y="1632858"/>
            <a:ext cx="927769" cy="3148148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4929" b="96628" l="4185" r="923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28751">
            <a:off x="6191498" y="4695704"/>
            <a:ext cx="2915121" cy="1757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592356512"/>
              </p:ext>
            </p:extLst>
          </p:nvPr>
        </p:nvGraphicFramePr>
        <p:xfrm>
          <a:off x="1136470" y="1476103"/>
          <a:ext cx="6831874" cy="4702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045578" y="5016137"/>
            <a:ext cx="2850228" cy="1449977"/>
          </a:xfrm>
          <a:prstGeom prst="rightArrow">
            <a:avLst/>
          </a:prstGeom>
          <a:blipFill>
            <a:blip r:embed="rId9"/>
            <a:tile tx="0" ty="0" sx="100000" sy="100000" flip="none" algn="tl"/>
          </a:blipFill>
          <a:ln w="76200">
            <a:solidFill>
              <a:srgbClr val="79D7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0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衛福部疾管</a:t>
            </a:r>
            <a:r>
              <a:rPr lang="zh-TW" altLang="en-US" sz="2800" dirty="0" smtClean="0">
                <a:solidFill>
                  <a:srgbClr val="FF0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署</a:t>
            </a:r>
            <a:endParaRPr lang="zh-TW" altLang="en-US" sz="2800" dirty="0">
              <a:solidFill>
                <a:srgbClr val="FF000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文鼎超明</vt:lpstr>
      <vt:lpstr>文鼎超顏楷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2019-10-21T03:04:00Z</dcterms:modified>
</cp:coreProperties>
</file>