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163CD2-95D6-4AB3-B91F-9AA415C0058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0E3D185-E908-40F2-946C-CF318200CF80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巡</a:t>
          </a:r>
          <a:endParaRPr lang="zh-TW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16E715C3-8E16-4EFC-8006-C6C2F1FDBEFE}" type="parTrans" cxnId="{98E4B4CE-DF25-47EB-9C1B-2C4EC0ECE121}">
      <dgm:prSet/>
      <dgm:spPr/>
      <dgm:t>
        <a:bodyPr/>
        <a:lstStyle/>
        <a:p>
          <a:endParaRPr lang="zh-TW" altLang="en-US"/>
        </a:p>
      </dgm:t>
    </dgm:pt>
    <dgm:pt modelId="{FFE08360-F76F-43C0-B7F8-B2E5387CBD74}" type="sibTrans" cxnId="{98E4B4CE-DF25-47EB-9C1B-2C4EC0ECE121}">
      <dgm:prSet/>
      <dgm:spPr/>
      <dgm:t>
        <a:bodyPr/>
        <a:lstStyle/>
        <a:p>
          <a:endParaRPr lang="zh-TW" altLang="en-US"/>
        </a:p>
      </dgm:t>
    </dgm:pt>
    <dgm:pt modelId="{E653A92D-FF4E-49B7-83B5-4C32FA27D8F4}">
      <dgm:prSet/>
      <dgm:spPr/>
      <dgm:t>
        <a:bodyPr/>
        <a:lstStyle/>
        <a:p>
          <a:pPr rtl="0"/>
          <a:r>
            <a:rPr lang="zh-TW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巡檢容器</a:t>
          </a:r>
          <a:endParaRPr lang="zh-TW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7293BC15-EFE5-4DD1-B749-0BA5C971413F}" type="parTrans" cxnId="{E66734BB-593A-43AE-8681-67F4350975F2}">
      <dgm:prSet/>
      <dgm:spPr/>
      <dgm:t>
        <a:bodyPr/>
        <a:lstStyle/>
        <a:p>
          <a:endParaRPr lang="zh-TW" altLang="en-US"/>
        </a:p>
      </dgm:t>
    </dgm:pt>
    <dgm:pt modelId="{197F1BF3-9AE4-4746-940E-E1C213095D43}" type="sibTrans" cxnId="{E66734BB-593A-43AE-8681-67F4350975F2}">
      <dgm:prSet/>
      <dgm:spPr/>
      <dgm:t>
        <a:bodyPr/>
        <a:lstStyle/>
        <a:p>
          <a:endParaRPr lang="zh-TW" altLang="en-US"/>
        </a:p>
      </dgm:t>
    </dgm:pt>
    <dgm:pt modelId="{22590ED4-C680-4781-8DE8-6EB8A9E79478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倒</a:t>
          </a:r>
          <a:endParaRPr lang="zh-TW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E7B0C5F7-FEC2-49C3-BD5A-CFB1BABFFAEA}" type="parTrans" cxnId="{2ED29F14-A9E0-4F76-8BA3-B5EC736CFF2E}">
      <dgm:prSet/>
      <dgm:spPr/>
      <dgm:t>
        <a:bodyPr/>
        <a:lstStyle/>
        <a:p>
          <a:endParaRPr lang="zh-TW" altLang="en-US"/>
        </a:p>
      </dgm:t>
    </dgm:pt>
    <dgm:pt modelId="{BA32EEDC-5FD6-43E8-80F5-8584A948EB4D}" type="sibTrans" cxnId="{2ED29F14-A9E0-4F76-8BA3-B5EC736CFF2E}">
      <dgm:prSet/>
      <dgm:spPr/>
      <dgm:t>
        <a:bodyPr/>
        <a:lstStyle/>
        <a:p>
          <a:endParaRPr lang="zh-TW" altLang="en-US"/>
        </a:p>
      </dgm:t>
    </dgm:pt>
    <dgm:pt modelId="{96E7A663-5250-40A2-B246-6A05746A485F}">
      <dgm:prSet/>
      <dgm:spPr/>
      <dgm:t>
        <a:bodyPr/>
        <a:lstStyle/>
        <a:p>
          <a:pPr rtl="0"/>
          <a:r>
            <a:rPr lang="zh-TW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倒掉積水</a:t>
          </a:r>
          <a:endParaRPr lang="zh-TW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C063AE1B-00E4-4018-9CEA-F3E476F294C3}" type="parTrans" cxnId="{FAABAC35-D01E-4DFC-B8AE-7F17B9946DD9}">
      <dgm:prSet/>
      <dgm:spPr/>
      <dgm:t>
        <a:bodyPr/>
        <a:lstStyle/>
        <a:p>
          <a:endParaRPr lang="zh-TW" altLang="en-US"/>
        </a:p>
      </dgm:t>
    </dgm:pt>
    <dgm:pt modelId="{1A1CEE51-C73E-48F9-9EFC-1B0D71D1FA37}" type="sibTrans" cxnId="{FAABAC35-D01E-4DFC-B8AE-7F17B9946DD9}">
      <dgm:prSet/>
      <dgm:spPr/>
      <dgm:t>
        <a:bodyPr/>
        <a:lstStyle/>
        <a:p>
          <a:endParaRPr lang="zh-TW" altLang="en-US"/>
        </a:p>
      </dgm:t>
    </dgm:pt>
    <dgm:pt modelId="{BEA1A3A6-50BF-415C-9FC5-4DF9CC3A7B19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清</a:t>
          </a:r>
          <a:endParaRPr lang="zh-TW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CA0BBB16-5832-4201-8D9C-0A059C3ABD61}" type="parTrans" cxnId="{FBFFABC0-CB22-4445-8DEE-2BC8B4731944}">
      <dgm:prSet/>
      <dgm:spPr/>
      <dgm:t>
        <a:bodyPr/>
        <a:lstStyle/>
        <a:p>
          <a:endParaRPr lang="zh-TW" altLang="en-US"/>
        </a:p>
      </dgm:t>
    </dgm:pt>
    <dgm:pt modelId="{72660BC9-8307-4873-A3AD-E7990DBC6DF7}" type="sibTrans" cxnId="{FBFFABC0-CB22-4445-8DEE-2BC8B4731944}">
      <dgm:prSet/>
      <dgm:spPr/>
      <dgm:t>
        <a:bodyPr/>
        <a:lstStyle/>
        <a:p>
          <a:endParaRPr lang="zh-TW" altLang="en-US"/>
        </a:p>
      </dgm:t>
    </dgm:pt>
    <dgm:pt modelId="{E9ABBBE4-8AB2-49BD-A700-978C6F6C4821}">
      <dgm:prSet/>
      <dgm:spPr/>
      <dgm:t>
        <a:bodyPr/>
        <a:lstStyle/>
        <a:p>
          <a:pPr rtl="0"/>
          <a:r>
            <a:rPr lang="zh-TW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清潔容器</a:t>
          </a:r>
          <a:endParaRPr lang="zh-TW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4C153EF3-2903-418D-B19C-4945777B2206}" type="parTrans" cxnId="{F8DDFC49-A74A-426D-B610-9D4323E5E8A9}">
      <dgm:prSet/>
      <dgm:spPr/>
      <dgm:t>
        <a:bodyPr/>
        <a:lstStyle/>
        <a:p>
          <a:endParaRPr lang="zh-TW" altLang="en-US"/>
        </a:p>
      </dgm:t>
    </dgm:pt>
    <dgm:pt modelId="{C0AC00ED-345F-469E-B84C-C27F84861FCD}" type="sibTrans" cxnId="{F8DDFC49-A74A-426D-B610-9D4323E5E8A9}">
      <dgm:prSet/>
      <dgm:spPr/>
      <dgm:t>
        <a:bodyPr/>
        <a:lstStyle/>
        <a:p>
          <a:endParaRPr lang="zh-TW" altLang="en-US"/>
        </a:p>
      </dgm:t>
    </dgm:pt>
    <dgm:pt modelId="{FBFEBCE0-CFD7-4259-9645-B76D00FE17C0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刷</a:t>
          </a:r>
          <a:endParaRPr lang="zh-TW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7734A624-4253-4983-98DF-EB8DCD4BE7EE}" type="parTrans" cxnId="{88CCAF88-512F-4EA7-9E60-71C34A367382}">
      <dgm:prSet/>
      <dgm:spPr/>
      <dgm:t>
        <a:bodyPr/>
        <a:lstStyle/>
        <a:p>
          <a:endParaRPr lang="zh-TW" altLang="en-US"/>
        </a:p>
      </dgm:t>
    </dgm:pt>
    <dgm:pt modelId="{1EAB8DC8-276D-4CE9-869D-9BFEF83A8A42}" type="sibTrans" cxnId="{88CCAF88-512F-4EA7-9E60-71C34A367382}">
      <dgm:prSet/>
      <dgm:spPr/>
      <dgm:t>
        <a:bodyPr/>
        <a:lstStyle/>
        <a:p>
          <a:endParaRPr lang="zh-TW" altLang="en-US"/>
        </a:p>
      </dgm:t>
    </dgm:pt>
    <dgm:pt modelId="{B57003A3-21C1-4C7F-8A42-9A5C158DC1AA}">
      <dgm:prSet/>
      <dgm:spPr/>
      <dgm:t>
        <a:bodyPr/>
        <a:lstStyle/>
        <a:p>
          <a:pPr rtl="0"/>
          <a:r>
            <a:rPr lang="zh-TW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刷除蟲卵</a:t>
          </a:r>
          <a:endParaRPr lang="zh-TW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3DF3CA32-D8AA-4CD4-80A0-ECB6F828B3E0}" type="parTrans" cxnId="{0DB72973-0F05-4A81-80DD-781D5AF0200F}">
      <dgm:prSet/>
      <dgm:spPr/>
      <dgm:t>
        <a:bodyPr/>
        <a:lstStyle/>
        <a:p>
          <a:endParaRPr lang="zh-TW" altLang="en-US"/>
        </a:p>
      </dgm:t>
    </dgm:pt>
    <dgm:pt modelId="{BCC88201-9ABD-4E27-AA51-71656AE77AD8}" type="sibTrans" cxnId="{0DB72973-0F05-4A81-80DD-781D5AF0200F}">
      <dgm:prSet/>
      <dgm:spPr/>
      <dgm:t>
        <a:bodyPr/>
        <a:lstStyle/>
        <a:p>
          <a:endParaRPr lang="zh-TW" altLang="en-US"/>
        </a:p>
      </dgm:t>
    </dgm:pt>
    <dgm:pt modelId="{7B2321D0-C379-4E67-AFC4-880F05378484}" type="pres">
      <dgm:prSet presAssocID="{B5163CD2-95D6-4AB3-B91F-9AA415C0058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B715BD7-130A-46C8-9810-F404BF8563B9}" type="pres">
      <dgm:prSet presAssocID="{B5163CD2-95D6-4AB3-B91F-9AA415C00586}" presName="cycle" presStyleCnt="0"/>
      <dgm:spPr/>
    </dgm:pt>
    <dgm:pt modelId="{B11FA10E-2CBC-482B-B212-5595A26B2D60}" type="pres">
      <dgm:prSet presAssocID="{B5163CD2-95D6-4AB3-B91F-9AA415C00586}" presName="centerShape" presStyleCnt="0"/>
      <dgm:spPr/>
    </dgm:pt>
    <dgm:pt modelId="{4FF2D50B-308C-4190-A6B2-A46EFD157C1A}" type="pres">
      <dgm:prSet presAssocID="{B5163CD2-95D6-4AB3-B91F-9AA415C00586}" presName="connSite" presStyleLbl="node1" presStyleIdx="0" presStyleCnt="5"/>
      <dgm:spPr/>
    </dgm:pt>
    <dgm:pt modelId="{5A1CC3E8-EC8A-41CA-9CA0-F83E3EFEAB97}" type="pres">
      <dgm:prSet presAssocID="{B5163CD2-95D6-4AB3-B91F-9AA415C00586}" presName="visible" presStyleLbl="node1" presStyleIdx="0" presStyleCnt="5" custLinFactNeighborY="2332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6AD7DC8-48C3-45FC-B90E-E1F74B00A2EC}" type="pres">
      <dgm:prSet presAssocID="{16E715C3-8E16-4EFC-8006-C6C2F1FDBEF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8D4511D0-F3AA-4AEB-B0C7-870F0D02EACB}" type="pres">
      <dgm:prSet presAssocID="{00E3D185-E908-40F2-946C-CF318200CF80}" presName="node" presStyleCnt="0"/>
      <dgm:spPr/>
    </dgm:pt>
    <dgm:pt modelId="{2E4A6EEA-2F70-4641-85FB-F46324B686F7}" type="pres">
      <dgm:prSet presAssocID="{00E3D185-E908-40F2-946C-CF318200CF8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B31D27-870B-44C3-BC58-111CD9063CD8}" type="pres">
      <dgm:prSet presAssocID="{00E3D185-E908-40F2-946C-CF318200CF8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34754A-6DD2-4CC8-95F2-CE02CDC0C38D}" type="pres">
      <dgm:prSet presAssocID="{E7B0C5F7-FEC2-49C3-BD5A-CFB1BABFFAE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BE8BF46E-D0B1-412A-BF61-58026DA33A0C}" type="pres">
      <dgm:prSet presAssocID="{22590ED4-C680-4781-8DE8-6EB8A9E79478}" presName="node" presStyleCnt="0"/>
      <dgm:spPr/>
    </dgm:pt>
    <dgm:pt modelId="{7E2E0975-8CD5-40FC-B3B9-96EAD9A7483C}" type="pres">
      <dgm:prSet presAssocID="{22590ED4-C680-4781-8DE8-6EB8A9E7947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630D6A-2D06-4B88-BF6F-42F304F0FDA4}" type="pres">
      <dgm:prSet presAssocID="{22590ED4-C680-4781-8DE8-6EB8A9E7947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049233-386E-4442-9E96-3C0F6D2C2FAA}" type="pres">
      <dgm:prSet presAssocID="{CA0BBB16-5832-4201-8D9C-0A059C3ABD6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4E5E3CD-CFB9-4475-84B7-C2E19E0E15D4}" type="pres">
      <dgm:prSet presAssocID="{BEA1A3A6-50BF-415C-9FC5-4DF9CC3A7B19}" presName="node" presStyleCnt="0"/>
      <dgm:spPr/>
    </dgm:pt>
    <dgm:pt modelId="{2A0F0FF9-8F9D-416F-A51A-4A586C12003E}" type="pres">
      <dgm:prSet presAssocID="{BEA1A3A6-50BF-415C-9FC5-4DF9CC3A7B19}" presName="parentNode" presStyleLbl="node1" presStyleIdx="3" presStyleCnt="5" custLinFactNeighborX="-1036" custLinFactNeighborY="-103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D1BBA7-9927-4B88-B969-3DA77C40A634}" type="pres">
      <dgm:prSet presAssocID="{BEA1A3A6-50BF-415C-9FC5-4DF9CC3A7B1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E6A103-C90F-486F-9985-CCB497E50C40}" type="pres">
      <dgm:prSet presAssocID="{7734A624-4253-4983-98DF-EB8DCD4BE7E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76E37E3-A945-48EE-85EF-771EBAA006BA}" type="pres">
      <dgm:prSet presAssocID="{FBFEBCE0-CFD7-4259-9645-B76D00FE17C0}" presName="node" presStyleCnt="0"/>
      <dgm:spPr/>
    </dgm:pt>
    <dgm:pt modelId="{BA37D0B9-2473-4A9D-BB15-5300A9549F82}" type="pres">
      <dgm:prSet presAssocID="{FBFEBCE0-CFD7-4259-9645-B76D00FE17C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524334-01AF-4812-9CE6-7FDC5F3D35FE}" type="pres">
      <dgm:prSet presAssocID="{FBFEBCE0-CFD7-4259-9645-B76D00FE17C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11AD013-DBED-4823-834A-FA1873416D13}" type="presOf" srcId="{E9ABBBE4-8AB2-49BD-A700-978C6F6C4821}" destId="{8BD1BBA7-9927-4B88-B969-3DA77C40A634}" srcOrd="0" destOrd="0" presId="urn:microsoft.com/office/officeart/2005/8/layout/radial2"/>
    <dgm:cxn modelId="{2ED29F14-A9E0-4F76-8BA3-B5EC736CFF2E}" srcId="{B5163CD2-95D6-4AB3-B91F-9AA415C00586}" destId="{22590ED4-C680-4781-8DE8-6EB8A9E79478}" srcOrd="1" destOrd="0" parTransId="{E7B0C5F7-FEC2-49C3-BD5A-CFB1BABFFAEA}" sibTransId="{BA32EEDC-5FD6-43E8-80F5-8584A948EB4D}"/>
    <dgm:cxn modelId="{3107A969-2CC6-4FC1-A6EB-0F0F7AF68E2A}" type="presOf" srcId="{96E7A663-5250-40A2-B246-6A05746A485F}" destId="{53630D6A-2D06-4B88-BF6F-42F304F0FDA4}" srcOrd="0" destOrd="0" presId="urn:microsoft.com/office/officeart/2005/8/layout/radial2"/>
    <dgm:cxn modelId="{E55017E6-338B-4C44-9F54-87DAC8721BD5}" type="presOf" srcId="{B5163CD2-95D6-4AB3-B91F-9AA415C00586}" destId="{7B2321D0-C379-4E67-AFC4-880F05378484}" srcOrd="0" destOrd="0" presId="urn:microsoft.com/office/officeart/2005/8/layout/radial2"/>
    <dgm:cxn modelId="{1BC780F2-5EC1-4215-8FD3-34230CCE9D67}" type="presOf" srcId="{FBFEBCE0-CFD7-4259-9645-B76D00FE17C0}" destId="{BA37D0B9-2473-4A9D-BB15-5300A9549F82}" srcOrd="0" destOrd="0" presId="urn:microsoft.com/office/officeart/2005/8/layout/radial2"/>
    <dgm:cxn modelId="{B702C68E-2D5C-4FE6-BA58-0E91B6D6504A}" type="presOf" srcId="{E653A92D-FF4E-49B7-83B5-4C32FA27D8F4}" destId="{B3B31D27-870B-44C3-BC58-111CD9063CD8}" srcOrd="0" destOrd="0" presId="urn:microsoft.com/office/officeart/2005/8/layout/radial2"/>
    <dgm:cxn modelId="{FB7FCF4B-AB76-4281-B412-A91217EA7CD9}" type="presOf" srcId="{BEA1A3A6-50BF-415C-9FC5-4DF9CC3A7B19}" destId="{2A0F0FF9-8F9D-416F-A51A-4A586C12003E}" srcOrd="0" destOrd="0" presId="urn:microsoft.com/office/officeart/2005/8/layout/radial2"/>
    <dgm:cxn modelId="{7882D844-1F77-4AAA-8FE4-399D6125EBE4}" type="presOf" srcId="{B57003A3-21C1-4C7F-8A42-9A5C158DC1AA}" destId="{E2524334-01AF-4812-9CE6-7FDC5F3D35FE}" srcOrd="0" destOrd="0" presId="urn:microsoft.com/office/officeart/2005/8/layout/radial2"/>
    <dgm:cxn modelId="{CC9AE5F1-7A55-4840-B121-C608A846F89B}" type="presOf" srcId="{7734A624-4253-4983-98DF-EB8DCD4BE7EE}" destId="{E6E6A103-C90F-486F-9985-CCB497E50C40}" srcOrd="0" destOrd="0" presId="urn:microsoft.com/office/officeart/2005/8/layout/radial2"/>
    <dgm:cxn modelId="{98E4B4CE-DF25-47EB-9C1B-2C4EC0ECE121}" srcId="{B5163CD2-95D6-4AB3-B91F-9AA415C00586}" destId="{00E3D185-E908-40F2-946C-CF318200CF80}" srcOrd="0" destOrd="0" parTransId="{16E715C3-8E16-4EFC-8006-C6C2F1FDBEFE}" sibTransId="{FFE08360-F76F-43C0-B7F8-B2E5387CBD74}"/>
    <dgm:cxn modelId="{C065F3AB-E406-4A9C-9370-C600C7BB9E6A}" type="presOf" srcId="{00E3D185-E908-40F2-946C-CF318200CF80}" destId="{2E4A6EEA-2F70-4641-85FB-F46324B686F7}" srcOrd="0" destOrd="0" presId="urn:microsoft.com/office/officeart/2005/8/layout/radial2"/>
    <dgm:cxn modelId="{0DB72973-0F05-4A81-80DD-781D5AF0200F}" srcId="{FBFEBCE0-CFD7-4259-9645-B76D00FE17C0}" destId="{B57003A3-21C1-4C7F-8A42-9A5C158DC1AA}" srcOrd="0" destOrd="0" parTransId="{3DF3CA32-D8AA-4CD4-80A0-ECB6F828B3E0}" sibTransId="{BCC88201-9ABD-4E27-AA51-71656AE77AD8}"/>
    <dgm:cxn modelId="{F8DDFC49-A74A-426D-B610-9D4323E5E8A9}" srcId="{BEA1A3A6-50BF-415C-9FC5-4DF9CC3A7B19}" destId="{E9ABBBE4-8AB2-49BD-A700-978C6F6C4821}" srcOrd="0" destOrd="0" parTransId="{4C153EF3-2903-418D-B19C-4945777B2206}" sibTransId="{C0AC00ED-345F-469E-B84C-C27F84861FCD}"/>
    <dgm:cxn modelId="{40297278-D874-4780-A1F9-D17A512C8DEC}" type="presOf" srcId="{CA0BBB16-5832-4201-8D9C-0A059C3ABD61}" destId="{6C049233-386E-4442-9E96-3C0F6D2C2FAA}" srcOrd="0" destOrd="0" presId="urn:microsoft.com/office/officeart/2005/8/layout/radial2"/>
    <dgm:cxn modelId="{FBFFABC0-CB22-4445-8DEE-2BC8B4731944}" srcId="{B5163CD2-95D6-4AB3-B91F-9AA415C00586}" destId="{BEA1A3A6-50BF-415C-9FC5-4DF9CC3A7B19}" srcOrd="2" destOrd="0" parTransId="{CA0BBB16-5832-4201-8D9C-0A059C3ABD61}" sibTransId="{72660BC9-8307-4873-A3AD-E7990DBC6DF7}"/>
    <dgm:cxn modelId="{FAABAC35-D01E-4DFC-B8AE-7F17B9946DD9}" srcId="{22590ED4-C680-4781-8DE8-6EB8A9E79478}" destId="{96E7A663-5250-40A2-B246-6A05746A485F}" srcOrd="0" destOrd="0" parTransId="{C063AE1B-00E4-4018-9CEA-F3E476F294C3}" sibTransId="{1A1CEE51-C73E-48F9-9EFC-1B0D71D1FA37}"/>
    <dgm:cxn modelId="{88CCAF88-512F-4EA7-9E60-71C34A367382}" srcId="{B5163CD2-95D6-4AB3-B91F-9AA415C00586}" destId="{FBFEBCE0-CFD7-4259-9645-B76D00FE17C0}" srcOrd="3" destOrd="0" parTransId="{7734A624-4253-4983-98DF-EB8DCD4BE7EE}" sibTransId="{1EAB8DC8-276D-4CE9-869D-9BFEF83A8A42}"/>
    <dgm:cxn modelId="{D74FAF96-A416-48A3-A640-22288FFBDBAD}" type="presOf" srcId="{E7B0C5F7-FEC2-49C3-BD5A-CFB1BABFFAEA}" destId="{2B34754A-6DD2-4CC8-95F2-CE02CDC0C38D}" srcOrd="0" destOrd="0" presId="urn:microsoft.com/office/officeart/2005/8/layout/radial2"/>
    <dgm:cxn modelId="{7CB73CEF-57F5-458A-94BA-38C9BBA3D2EA}" type="presOf" srcId="{16E715C3-8E16-4EFC-8006-C6C2F1FDBEFE}" destId="{D6AD7DC8-48C3-45FC-B90E-E1F74B00A2EC}" srcOrd="0" destOrd="0" presId="urn:microsoft.com/office/officeart/2005/8/layout/radial2"/>
    <dgm:cxn modelId="{E66734BB-593A-43AE-8681-67F4350975F2}" srcId="{00E3D185-E908-40F2-946C-CF318200CF80}" destId="{E653A92D-FF4E-49B7-83B5-4C32FA27D8F4}" srcOrd="0" destOrd="0" parTransId="{7293BC15-EFE5-4DD1-B749-0BA5C971413F}" sibTransId="{197F1BF3-9AE4-4746-940E-E1C213095D43}"/>
    <dgm:cxn modelId="{939C1396-1318-4E07-9499-12816169CD54}" type="presOf" srcId="{22590ED4-C680-4781-8DE8-6EB8A9E79478}" destId="{7E2E0975-8CD5-40FC-B3B9-96EAD9A7483C}" srcOrd="0" destOrd="0" presId="urn:microsoft.com/office/officeart/2005/8/layout/radial2"/>
    <dgm:cxn modelId="{A0C6CF74-7AC4-4DA9-88EA-B5DD7F54F756}" type="presParOf" srcId="{7B2321D0-C379-4E67-AFC4-880F05378484}" destId="{AB715BD7-130A-46C8-9810-F404BF8563B9}" srcOrd="0" destOrd="0" presId="urn:microsoft.com/office/officeart/2005/8/layout/radial2"/>
    <dgm:cxn modelId="{F00F8ACF-2298-4B4F-9B75-B377FDF10B92}" type="presParOf" srcId="{AB715BD7-130A-46C8-9810-F404BF8563B9}" destId="{B11FA10E-2CBC-482B-B212-5595A26B2D60}" srcOrd="0" destOrd="0" presId="urn:microsoft.com/office/officeart/2005/8/layout/radial2"/>
    <dgm:cxn modelId="{017E3352-4C45-4F49-A8C6-B98E724E0792}" type="presParOf" srcId="{B11FA10E-2CBC-482B-B212-5595A26B2D60}" destId="{4FF2D50B-308C-4190-A6B2-A46EFD157C1A}" srcOrd="0" destOrd="0" presId="urn:microsoft.com/office/officeart/2005/8/layout/radial2"/>
    <dgm:cxn modelId="{46D2EAFC-18A7-4FC4-9626-3E30495D924C}" type="presParOf" srcId="{B11FA10E-2CBC-482B-B212-5595A26B2D60}" destId="{5A1CC3E8-EC8A-41CA-9CA0-F83E3EFEAB97}" srcOrd="1" destOrd="0" presId="urn:microsoft.com/office/officeart/2005/8/layout/radial2"/>
    <dgm:cxn modelId="{1229552D-54AB-436E-8EB8-B0288A93A253}" type="presParOf" srcId="{AB715BD7-130A-46C8-9810-F404BF8563B9}" destId="{D6AD7DC8-48C3-45FC-B90E-E1F74B00A2EC}" srcOrd="1" destOrd="0" presId="urn:microsoft.com/office/officeart/2005/8/layout/radial2"/>
    <dgm:cxn modelId="{0FA0DBBC-DDA4-4A82-B5D6-381742137559}" type="presParOf" srcId="{AB715BD7-130A-46C8-9810-F404BF8563B9}" destId="{8D4511D0-F3AA-4AEB-B0C7-870F0D02EACB}" srcOrd="2" destOrd="0" presId="urn:microsoft.com/office/officeart/2005/8/layout/radial2"/>
    <dgm:cxn modelId="{FDC7DAF8-1B81-495C-B193-B115DA18C431}" type="presParOf" srcId="{8D4511D0-F3AA-4AEB-B0C7-870F0D02EACB}" destId="{2E4A6EEA-2F70-4641-85FB-F46324B686F7}" srcOrd="0" destOrd="0" presId="urn:microsoft.com/office/officeart/2005/8/layout/radial2"/>
    <dgm:cxn modelId="{68DF539B-8CF4-4E37-A779-FCCCF5A91467}" type="presParOf" srcId="{8D4511D0-F3AA-4AEB-B0C7-870F0D02EACB}" destId="{B3B31D27-870B-44C3-BC58-111CD9063CD8}" srcOrd="1" destOrd="0" presId="urn:microsoft.com/office/officeart/2005/8/layout/radial2"/>
    <dgm:cxn modelId="{7D3D395A-4696-43EF-BA16-C6C301060410}" type="presParOf" srcId="{AB715BD7-130A-46C8-9810-F404BF8563B9}" destId="{2B34754A-6DD2-4CC8-95F2-CE02CDC0C38D}" srcOrd="3" destOrd="0" presId="urn:microsoft.com/office/officeart/2005/8/layout/radial2"/>
    <dgm:cxn modelId="{EDA29234-E61C-40A5-A19C-0EAF3912422E}" type="presParOf" srcId="{AB715BD7-130A-46C8-9810-F404BF8563B9}" destId="{BE8BF46E-D0B1-412A-BF61-58026DA33A0C}" srcOrd="4" destOrd="0" presId="urn:microsoft.com/office/officeart/2005/8/layout/radial2"/>
    <dgm:cxn modelId="{59B30772-0242-4FBE-8E7B-62640C441F35}" type="presParOf" srcId="{BE8BF46E-D0B1-412A-BF61-58026DA33A0C}" destId="{7E2E0975-8CD5-40FC-B3B9-96EAD9A7483C}" srcOrd="0" destOrd="0" presId="urn:microsoft.com/office/officeart/2005/8/layout/radial2"/>
    <dgm:cxn modelId="{7BDC93C2-03B9-4A51-B875-FB9D09E0D358}" type="presParOf" srcId="{BE8BF46E-D0B1-412A-BF61-58026DA33A0C}" destId="{53630D6A-2D06-4B88-BF6F-42F304F0FDA4}" srcOrd="1" destOrd="0" presId="urn:microsoft.com/office/officeart/2005/8/layout/radial2"/>
    <dgm:cxn modelId="{C95125EB-6207-4211-8174-FB38B0B80F70}" type="presParOf" srcId="{AB715BD7-130A-46C8-9810-F404BF8563B9}" destId="{6C049233-386E-4442-9E96-3C0F6D2C2FAA}" srcOrd="5" destOrd="0" presId="urn:microsoft.com/office/officeart/2005/8/layout/radial2"/>
    <dgm:cxn modelId="{02EF7731-E5FA-43B0-A5D8-C056532C1DFC}" type="presParOf" srcId="{AB715BD7-130A-46C8-9810-F404BF8563B9}" destId="{54E5E3CD-CFB9-4475-84B7-C2E19E0E15D4}" srcOrd="6" destOrd="0" presId="urn:microsoft.com/office/officeart/2005/8/layout/radial2"/>
    <dgm:cxn modelId="{557718EC-958D-4796-8F01-7C65E3A7A6EC}" type="presParOf" srcId="{54E5E3CD-CFB9-4475-84B7-C2E19E0E15D4}" destId="{2A0F0FF9-8F9D-416F-A51A-4A586C12003E}" srcOrd="0" destOrd="0" presId="urn:microsoft.com/office/officeart/2005/8/layout/radial2"/>
    <dgm:cxn modelId="{859A31CE-E1CA-4466-B951-D2F05D5A8142}" type="presParOf" srcId="{54E5E3CD-CFB9-4475-84B7-C2E19E0E15D4}" destId="{8BD1BBA7-9927-4B88-B969-3DA77C40A634}" srcOrd="1" destOrd="0" presId="urn:microsoft.com/office/officeart/2005/8/layout/radial2"/>
    <dgm:cxn modelId="{84024BCA-CC7A-4AA7-8C26-03E3B205CBBB}" type="presParOf" srcId="{AB715BD7-130A-46C8-9810-F404BF8563B9}" destId="{E6E6A103-C90F-486F-9985-CCB497E50C40}" srcOrd="7" destOrd="0" presId="urn:microsoft.com/office/officeart/2005/8/layout/radial2"/>
    <dgm:cxn modelId="{6093FA3C-D6C3-4B17-8E16-233028AA7297}" type="presParOf" srcId="{AB715BD7-130A-46C8-9810-F404BF8563B9}" destId="{376E37E3-A945-48EE-85EF-771EBAA006BA}" srcOrd="8" destOrd="0" presId="urn:microsoft.com/office/officeart/2005/8/layout/radial2"/>
    <dgm:cxn modelId="{364278BE-C916-44B5-B944-196FEE8E4C70}" type="presParOf" srcId="{376E37E3-A945-48EE-85EF-771EBAA006BA}" destId="{BA37D0B9-2473-4A9D-BB15-5300A9549F82}" srcOrd="0" destOrd="0" presId="urn:microsoft.com/office/officeart/2005/8/layout/radial2"/>
    <dgm:cxn modelId="{92EC1B3A-11E7-41F1-B50F-9C4A8F3C63B3}" type="presParOf" srcId="{376E37E3-A945-48EE-85EF-771EBAA006BA}" destId="{E2524334-01AF-4812-9CE6-7FDC5F3D35F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6A103-C90F-486F-9985-CCB497E50C40}">
      <dsp:nvSpPr>
        <dsp:cNvPr id="0" name=""/>
        <dsp:cNvSpPr/>
      </dsp:nvSpPr>
      <dsp:spPr>
        <a:xfrm rot="3683319">
          <a:off x="1304260" y="3213402"/>
          <a:ext cx="847481" cy="57041"/>
        </a:xfrm>
        <a:custGeom>
          <a:avLst/>
          <a:gdLst/>
          <a:ahLst/>
          <a:cxnLst/>
          <a:rect l="0" t="0" r="0" b="0"/>
          <a:pathLst>
            <a:path>
              <a:moveTo>
                <a:pt x="0" y="28520"/>
              </a:moveTo>
              <a:lnTo>
                <a:pt x="847481" y="285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049233-386E-4442-9E96-3C0F6D2C2FAA}">
      <dsp:nvSpPr>
        <dsp:cNvPr id="0" name=""/>
        <dsp:cNvSpPr/>
      </dsp:nvSpPr>
      <dsp:spPr>
        <a:xfrm rot="1301186">
          <a:off x="1771481" y="2596577"/>
          <a:ext cx="592530" cy="57041"/>
        </a:xfrm>
        <a:custGeom>
          <a:avLst/>
          <a:gdLst/>
          <a:ahLst/>
          <a:cxnLst/>
          <a:rect l="0" t="0" r="0" b="0"/>
          <a:pathLst>
            <a:path>
              <a:moveTo>
                <a:pt x="0" y="28520"/>
              </a:moveTo>
              <a:lnTo>
                <a:pt x="592530" y="285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4754A-6DD2-4CC8-95F2-CE02CDC0C38D}">
      <dsp:nvSpPr>
        <dsp:cNvPr id="0" name=""/>
        <dsp:cNvSpPr/>
      </dsp:nvSpPr>
      <dsp:spPr>
        <a:xfrm rot="20287284">
          <a:off x="1770654" y="1904191"/>
          <a:ext cx="605259" cy="57041"/>
        </a:xfrm>
        <a:custGeom>
          <a:avLst/>
          <a:gdLst/>
          <a:ahLst/>
          <a:cxnLst/>
          <a:rect l="0" t="0" r="0" b="0"/>
          <a:pathLst>
            <a:path>
              <a:moveTo>
                <a:pt x="0" y="28520"/>
              </a:moveTo>
              <a:lnTo>
                <a:pt x="605259" y="285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AD7DC8-48C3-45FC-B90E-E1F74B00A2EC}">
      <dsp:nvSpPr>
        <dsp:cNvPr id="0" name=""/>
        <dsp:cNvSpPr/>
      </dsp:nvSpPr>
      <dsp:spPr>
        <a:xfrm rot="17916681">
          <a:off x="1304260" y="1292948"/>
          <a:ext cx="847481" cy="57041"/>
        </a:xfrm>
        <a:custGeom>
          <a:avLst/>
          <a:gdLst/>
          <a:ahLst/>
          <a:cxnLst/>
          <a:rect l="0" t="0" r="0" b="0"/>
          <a:pathLst>
            <a:path>
              <a:moveTo>
                <a:pt x="0" y="28520"/>
              </a:moveTo>
              <a:lnTo>
                <a:pt x="847481" y="285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1CC3E8-EC8A-41CA-9CA0-F83E3EFEAB97}">
      <dsp:nvSpPr>
        <dsp:cNvPr id="0" name=""/>
        <dsp:cNvSpPr/>
      </dsp:nvSpPr>
      <dsp:spPr>
        <a:xfrm>
          <a:off x="363893" y="1480560"/>
          <a:ext cx="1680656" cy="168065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4A6EEA-2F70-4641-85FB-F46324B686F7}">
      <dsp:nvSpPr>
        <dsp:cNvPr id="0" name=""/>
        <dsp:cNvSpPr/>
      </dsp:nvSpPr>
      <dsp:spPr>
        <a:xfrm>
          <a:off x="1668161" y="2646"/>
          <a:ext cx="1008393" cy="1008393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巡</a:t>
          </a:r>
          <a:endParaRPr lang="zh-TW" sz="4400" kern="1200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1815837" y="150322"/>
        <a:ext cx="713041" cy="713041"/>
      </dsp:txXfrm>
    </dsp:sp>
    <dsp:sp modelId="{B3B31D27-870B-44C3-BC58-111CD9063CD8}">
      <dsp:nvSpPr>
        <dsp:cNvPr id="0" name=""/>
        <dsp:cNvSpPr/>
      </dsp:nvSpPr>
      <dsp:spPr>
        <a:xfrm>
          <a:off x="2777394" y="2646"/>
          <a:ext cx="1512590" cy="1008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巡檢容器</a:t>
          </a:r>
          <a:endParaRPr lang="zh-TW" sz="3300" kern="1200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2777394" y="2646"/>
        <a:ext cx="1512590" cy="1008393"/>
      </dsp:txXfrm>
    </dsp:sp>
    <dsp:sp modelId="{7E2E0975-8CD5-40FC-B3B9-96EAD9A7483C}">
      <dsp:nvSpPr>
        <dsp:cNvPr id="0" name=""/>
        <dsp:cNvSpPr/>
      </dsp:nvSpPr>
      <dsp:spPr>
        <a:xfrm>
          <a:off x="2317802" y="1127858"/>
          <a:ext cx="1008393" cy="1008393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倒</a:t>
          </a:r>
          <a:endParaRPr lang="zh-TW" sz="4400" kern="1200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2465478" y="1275534"/>
        <a:ext cx="713041" cy="713041"/>
      </dsp:txXfrm>
    </dsp:sp>
    <dsp:sp modelId="{53630D6A-2D06-4B88-BF6F-42F304F0FDA4}">
      <dsp:nvSpPr>
        <dsp:cNvPr id="0" name=""/>
        <dsp:cNvSpPr/>
      </dsp:nvSpPr>
      <dsp:spPr>
        <a:xfrm>
          <a:off x="3427035" y="1127858"/>
          <a:ext cx="1512590" cy="1008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倒掉積水</a:t>
          </a:r>
          <a:endParaRPr lang="zh-TW" sz="3300" kern="1200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3427035" y="1127858"/>
        <a:ext cx="1512590" cy="1008393"/>
      </dsp:txXfrm>
    </dsp:sp>
    <dsp:sp modelId="{2A0F0FF9-8F9D-416F-A51A-4A586C12003E}">
      <dsp:nvSpPr>
        <dsp:cNvPr id="0" name=""/>
        <dsp:cNvSpPr/>
      </dsp:nvSpPr>
      <dsp:spPr>
        <a:xfrm>
          <a:off x="2307355" y="2416693"/>
          <a:ext cx="1008393" cy="1008393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清</a:t>
          </a:r>
          <a:endParaRPr lang="zh-TW" sz="4400" kern="120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2455031" y="2564369"/>
        <a:ext cx="713041" cy="713041"/>
      </dsp:txXfrm>
    </dsp:sp>
    <dsp:sp modelId="{8BD1BBA7-9927-4B88-B969-3DA77C40A634}">
      <dsp:nvSpPr>
        <dsp:cNvPr id="0" name=""/>
        <dsp:cNvSpPr/>
      </dsp:nvSpPr>
      <dsp:spPr>
        <a:xfrm>
          <a:off x="3416588" y="2416693"/>
          <a:ext cx="1512590" cy="1008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清潔容器</a:t>
          </a:r>
          <a:endParaRPr lang="zh-TW" sz="3300" kern="1200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3416588" y="2416693"/>
        <a:ext cx="1512590" cy="1008393"/>
      </dsp:txXfrm>
    </dsp:sp>
    <dsp:sp modelId="{BA37D0B9-2473-4A9D-BB15-5300A9549F82}">
      <dsp:nvSpPr>
        <dsp:cNvPr id="0" name=""/>
        <dsp:cNvSpPr/>
      </dsp:nvSpPr>
      <dsp:spPr>
        <a:xfrm>
          <a:off x="1668161" y="3552351"/>
          <a:ext cx="1008393" cy="1008393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刷</a:t>
          </a:r>
          <a:endParaRPr lang="zh-TW" sz="4400" kern="1200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1815837" y="3700027"/>
        <a:ext cx="713041" cy="713041"/>
      </dsp:txXfrm>
    </dsp:sp>
    <dsp:sp modelId="{E2524334-01AF-4812-9CE6-7FDC5F3D35FE}">
      <dsp:nvSpPr>
        <dsp:cNvPr id="0" name=""/>
        <dsp:cNvSpPr/>
      </dsp:nvSpPr>
      <dsp:spPr>
        <a:xfrm>
          <a:off x="2777394" y="3552351"/>
          <a:ext cx="1512590" cy="1008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刷除蟲卵</a:t>
          </a:r>
          <a:endParaRPr lang="zh-TW" sz="3300" kern="1200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2777394" y="3552351"/>
        <a:ext cx="1512590" cy="1008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  <a:latin typeface="微軟正黑體 Light" panose="020B0304030504040204" pitchFamily="34" charset="-120"/>
                <a:ea typeface="華康海報體 Std W12" panose="040B0C00000000000000"/>
              </a:rPr>
              <a:t>滅蚊大作戰</a:t>
            </a:r>
            <a:endParaRPr lang="zh-TW" altLang="en-US" sz="3200" dirty="0">
              <a:solidFill>
                <a:srgbClr val="FF0000"/>
              </a:solidFill>
              <a:latin typeface="微軟正黑體 Light" panose="020B0304030504040204" pitchFamily="34" charset="-120"/>
              <a:ea typeface="華康海報體 Std W12" panose="040B0C0000000000000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20898" y="2763532"/>
            <a:ext cx="3082834" cy="3082834"/>
          </a:xfrm>
          <a:prstGeom prst="noSmoking">
            <a:avLst>
              <a:gd name="adj" fmla="val 1558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100000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667" y="2763532"/>
            <a:ext cx="3082834" cy="308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839524" y="2175914"/>
            <a:ext cx="71168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病媒蚊會傳播病毒與細菌，人類一旦被叮咬，就很有可能感染嚴重的急性傳染病</a:t>
            </a:r>
            <a:r>
              <a:rPr lang="en-US" altLang="zh-TW" sz="36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6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登革熱！要防治登革熱，讓我們從杜絕孳生源、消滅病媒蚊開始吧</a:t>
            </a:r>
            <a:r>
              <a:rPr lang="zh-TW" altLang="en-US" sz="3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333032" y="1252584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華康海報體 Std W12"/>
                <a:ea typeface="書法家中楷體" panose="02010609010101010101" pitchFamily="49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華康海報體 Std W12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644856365"/>
              </p:ext>
            </p:extLst>
          </p:nvPr>
        </p:nvGraphicFramePr>
        <p:xfrm>
          <a:off x="1972491" y="1341019"/>
          <a:ext cx="5303520" cy="4563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向右箭號 6">
            <a:hlinkClick r:id="rId8"/>
          </p:cNvPr>
          <p:cNvSpPr/>
          <p:nvPr/>
        </p:nvSpPr>
        <p:spPr>
          <a:xfrm>
            <a:off x="6359087" y="4637313"/>
            <a:ext cx="2784913" cy="1280160"/>
          </a:xfrm>
          <a:prstGeom prst="rightArrow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solidFill>
                  <a:srgbClr val="FFFFFF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文鼎標準楷體</vt:lpstr>
      <vt:lpstr>書法家中楷體</vt:lpstr>
      <vt:lpstr>華康海報體 Std W12</vt:lpstr>
      <vt:lpstr>微軟正黑體</vt:lpstr>
      <vt:lpstr>微軟正黑體 Light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2019-10-21T03:10:34Z</dcterms:modified>
</cp:coreProperties>
</file>