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72E828-63F8-4593-A143-93BE2341ED13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3AB36D0C-1EA8-42C7-9959-01354CDE3E50}">
      <dgm:prSet/>
      <dgm:spPr/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C774FB3F-A803-415A-8471-FE1FC4E0F189}" type="parTrans" cxnId="{C45C0A43-53D6-4CA9-830C-C31A33DAC805}">
      <dgm:prSet/>
      <dgm:spPr/>
      <dgm:t>
        <a:bodyPr/>
        <a:lstStyle/>
        <a:p>
          <a:endParaRPr lang="zh-TW" altLang="en-US"/>
        </a:p>
      </dgm:t>
    </dgm:pt>
    <dgm:pt modelId="{439321EE-B79E-46A9-8F43-FB1924F80BC8}" type="sibTrans" cxnId="{C45C0A43-53D6-4CA9-830C-C31A33DAC805}">
      <dgm:prSet/>
      <dgm:spPr/>
      <dgm:t>
        <a:bodyPr/>
        <a:lstStyle/>
        <a:p>
          <a:endParaRPr lang="zh-TW" altLang="en-US"/>
        </a:p>
      </dgm:t>
    </dgm:pt>
    <dgm:pt modelId="{58D82F23-B3C2-4601-85A5-210301150FDE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9C8476CC-7C24-41BB-98C1-A10C5DDDB07C}" type="parTrans" cxnId="{E76C40C9-F6EF-4AA9-9FEB-2B90EC07B275}">
      <dgm:prSet/>
      <dgm:spPr/>
      <dgm:t>
        <a:bodyPr/>
        <a:lstStyle/>
        <a:p>
          <a:endParaRPr lang="zh-TW" altLang="en-US"/>
        </a:p>
      </dgm:t>
    </dgm:pt>
    <dgm:pt modelId="{A888119D-82F4-463D-8E70-27C29984FAEC}" type="sibTrans" cxnId="{E76C40C9-F6EF-4AA9-9FEB-2B90EC07B275}">
      <dgm:prSet/>
      <dgm:spPr/>
      <dgm:t>
        <a:bodyPr/>
        <a:lstStyle/>
        <a:p>
          <a:endParaRPr lang="zh-TW" altLang="en-US"/>
        </a:p>
      </dgm:t>
    </dgm:pt>
    <dgm:pt modelId="{033628F7-BE4B-4DE0-80CB-E8FEF65957BC}">
      <dgm:prSet/>
      <dgm:spPr/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9F7BAC06-69D8-42CA-B8C6-22D9206349EE}" type="parTrans" cxnId="{E831C586-D0DE-43EC-BE84-92096F3509CC}">
      <dgm:prSet/>
      <dgm:spPr/>
      <dgm:t>
        <a:bodyPr/>
        <a:lstStyle/>
        <a:p>
          <a:endParaRPr lang="zh-TW" altLang="en-US"/>
        </a:p>
      </dgm:t>
    </dgm:pt>
    <dgm:pt modelId="{DFE0AF33-ABF7-4C64-AF54-A1316C8A2E61}" type="sibTrans" cxnId="{E831C586-D0DE-43EC-BE84-92096F3509CC}">
      <dgm:prSet/>
      <dgm:spPr/>
      <dgm:t>
        <a:bodyPr/>
        <a:lstStyle/>
        <a:p>
          <a:endParaRPr lang="zh-TW" altLang="en-US"/>
        </a:p>
      </dgm:t>
    </dgm:pt>
    <dgm:pt modelId="{9174CF66-0D61-4007-A123-B5F6B408DD72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5650AB45-1DA9-4B04-A4C0-A1451070A974}" type="parTrans" cxnId="{8BB63D79-C660-4659-88F2-828D619333CA}">
      <dgm:prSet/>
      <dgm:spPr/>
      <dgm:t>
        <a:bodyPr/>
        <a:lstStyle/>
        <a:p>
          <a:endParaRPr lang="zh-TW" altLang="en-US"/>
        </a:p>
      </dgm:t>
    </dgm:pt>
    <dgm:pt modelId="{8EF77676-7E19-4F6B-A59B-2BDD4A727822}" type="sibTrans" cxnId="{8BB63D79-C660-4659-88F2-828D619333CA}">
      <dgm:prSet/>
      <dgm:spPr/>
      <dgm:t>
        <a:bodyPr/>
        <a:lstStyle/>
        <a:p>
          <a:endParaRPr lang="zh-TW" altLang="en-US"/>
        </a:p>
      </dgm:t>
    </dgm:pt>
    <dgm:pt modelId="{B10D6F66-EB98-443F-9ECF-F4B6AE7C6E9A}">
      <dgm:prSet/>
      <dgm:spPr/>
      <dgm:t>
        <a:bodyPr/>
        <a:lstStyle/>
        <a:p>
          <a:pPr rtl="0"/>
          <a:r>
            <a:rPr lang="zh-TW" smtClean="0"/>
            <a:t>清</a:t>
          </a:r>
          <a:endParaRPr lang="zh-TW"/>
        </a:p>
      </dgm:t>
    </dgm:pt>
    <dgm:pt modelId="{72EFA536-3FC8-433E-ADDB-B14415EDA95E}" type="parTrans" cxnId="{0CD014AF-AC43-4D4F-82F7-B04896C3DC6C}">
      <dgm:prSet/>
      <dgm:spPr/>
      <dgm:t>
        <a:bodyPr/>
        <a:lstStyle/>
        <a:p>
          <a:endParaRPr lang="zh-TW" altLang="en-US"/>
        </a:p>
      </dgm:t>
    </dgm:pt>
    <dgm:pt modelId="{CAA4E9DA-89F0-4378-9BA7-B2B1FA237101}" type="sibTrans" cxnId="{0CD014AF-AC43-4D4F-82F7-B04896C3DC6C}">
      <dgm:prSet/>
      <dgm:spPr/>
      <dgm:t>
        <a:bodyPr/>
        <a:lstStyle/>
        <a:p>
          <a:endParaRPr lang="zh-TW" altLang="en-US"/>
        </a:p>
      </dgm:t>
    </dgm:pt>
    <dgm:pt modelId="{96DCCC6D-AB69-4BBD-BF70-F2D4567B0F0E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E2733D4E-A52F-4E37-A36A-88A60649B8A8}" type="parTrans" cxnId="{21BF9D4F-E463-4F85-9BCE-7273A0F77303}">
      <dgm:prSet/>
      <dgm:spPr/>
      <dgm:t>
        <a:bodyPr/>
        <a:lstStyle/>
        <a:p>
          <a:endParaRPr lang="zh-TW" altLang="en-US"/>
        </a:p>
      </dgm:t>
    </dgm:pt>
    <dgm:pt modelId="{109C16F6-3749-4C4C-94B6-6DDED0B3AB7B}" type="sibTrans" cxnId="{21BF9D4F-E463-4F85-9BCE-7273A0F77303}">
      <dgm:prSet/>
      <dgm:spPr/>
      <dgm:t>
        <a:bodyPr/>
        <a:lstStyle/>
        <a:p>
          <a:endParaRPr lang="zh-TW" altLang="en-US"/>
        </a:p>
      </dgm:t>
    </dgm:pt>
    <dgm:pt modelId="{72C5EC9E-6928-436E-BD6B-8411AB3EA8D0}">
      <dgm:prSet/>
      <dgm:spPr/>
      <dgm:t>
        <a:bodyPr/>
        <a:lstStyle/>
        <a:p>
          <a:pPr rtl="0"/>
          <a:r>
            <a:rPr lang="zh-TW" smtClean="0"/>
            <a:t>刷</a:t>
          </a:r>
          <a:endParaRPr lang="zh-TW"/>
        </a:p>
      </dgm:t>
    </dgm:pt>
    <dgm:pt modelId="{1D780007-1EA1-4D7C-9862-61C7FC05C369}" type="parTrans" cxnId="{91E236BF-7A90-4C82-99C2-0FF35AD683A3}">
      <dgm:prSet/>
      <dgm:spPr/>
      <dgm:t>
        <a:bodyPr/>
        <a:lstStyle/>
        <a:p>
          <a:endParaRPr lang="zh-TW" altLang="en-US"/>
        </a:p>
      </dgm:t>
    </dgm:pt>
    <dgm:pt modelId="{2D3E4D8E-E2ED-44F9-A3C2-1CA03DE9EABF}" type="sibTrans" cxnId="{91E236BF-7A90-4C82-99C2-0FF35AD683A3}">
      <dgm:prSet/>
      <dgm:spPr/>
      <dgm:t>
        <a:bodyPr/>
        <a:lstStyle/>
        <a:p>
          <a:endParaRPr lang="zh-TW" altLang="en-US"/>
        </a:p>
      </dgm:t>
    </dgm:pt>
    <dgm:pt modelId="{5F0F90C6-D91F-4FA4-978B-D43711ED4B7A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6C9628CE-04BB-444C-92A8-C35AAE8B8D43}" type="parTrans" cxnId="{E7622320-3A90-45CC-BC34-4253D5AF9B36}">
      <dgm:prSet/>
      <dgm:spPr/>
      <dgm:t>
        <a:bodyPr/>
        <a:lstStyle/>
        <a:p>
          <a:endParaRPr lang="zh-TW" altLang="en-US"/>
        </a:p>
      </dgm:t>
    </dgm:pt>
    <dgm:pt modelId="{D12F2F49-89A3-484B-991E-CC4C375760E9}" type="sibTrans" cxnId="{E7622320-3A90-45CC-BC34-4253D5AF9B36}">
      <dgm:prSet/>
      <dgm:spPr/>
      <dgm:t>
        <a:bodyPr/>
        <a:lstStyle/>
        <a:p>
          <a:endParaRPr lang="zh-TW" altLang="en-US"/>
        </a:p>
      </dgm:t>
    </dgm:pt>
    <dgm:pt modelId="{B9ABA75F-8279-4D16-8F5C-968964FFA270}" type="pres">
      <dgm:prSet presAssocID="{2472E828-63F8-4593-A143-93BE2341ED1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5B0B491-9B2D-4BA6-A596-569C1F9D6F0B}" type="pres">
      <dgm:prSet presAssocID="{2472E828-63F8-4593-A143-93BE2341ED13}" presName="cycle" presStyleCnt="0"/>
      <dgm:spPr/>
      <dgm:t>
        <a:bodyPr/>
        <a:lstStyle/>
        <a:p>
          <a:endParaRPr lang="zh-TW" altLang="en-US"/>
        </a:p>
      </dgm:t>
    </dgm:pt>
    <dgm:pt modelId="{A6B06749-D269-4A43-B31D-1F9B6184DE32}" type="pres">
      <dgm:prSet presAssocID="{2472E828-63F8-4593-A143-93BE2341ED13}" presName="centerShape" presStyleCnt="0"/>
      <dgm:spPr/>
      <dgm:t>
        <a:bodyPr/>
        <a:lstStyle/>
        <a:p>
          <a:endParaRPr lang="zh-TW" altLang="en-US"/>
        </a:p>
      </dgm:t>
    </dgm:pt>
    <dgm:pt modelId="{F07D11A4-DCE5-4915-B63F-A14EBE66AFD7}" type="pres">
      <dgm:prSet presAssocID="{2472E828-63F8-4593-A143-93BE2341ED13}" presName="connSite" presStyleLbl="node1" presStyleIdx="0" presStyleCnt="5"/>
      <dgm:spPr/>
      <dgm:t>
        <a:bodyPr/>
        <a:lstStyle/>
        <a:p>
          <a:endParaRPr lang="zh-TW" altLang="en-US"/>
        </a:p>
      </dgm:t>
    </dgm:pt>
    <dgm:pt modelId="{327FCA8A-CF89-4B60-B245-2520AF7EDD0A}" type="pres">
      <dgm:prSet presAssocID="{2472E828-63F8-4593-A143-93BE2341ED13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0CAE45F-ABD3-4EB5-A302-4F620DE71A5A}" type="pres">
      <dgm:prSet presAssocID="{C774FB3F-A803-415A-8471-FE1FC4E0F189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789E1DF-8244-492F-A01A-C90BF71E7C9E}" type="pres">
      <dgm:prSet presAssocID="{3AB36D0C-1EA8-42C7-9959-01354CDE3E50}" presName="node" presStyleCnt="0"/>
      <dgm:spPr/>
      <dgm:t>
        <a:bodyPr/>
        <a:lstStyle/>
        <a:p>
          <a:endParaRPr lang="zh-TW" altLang="en-US"/>
        </a:p>
      </dgm:t>
    </dgm:pt>
    <dgm:pt modelId="{285E4C4D-67C0-4CA9-859E-0C78103CE151}" type="pres">
      <dgm:prSet presAssocID="{3AB36D0C-1EA8-42C7-9959-01354CDE3E50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AD9342-BA66-4111-93E4-64C2A6075FAC}" type="pres">
      <dgm:prSet presAssocID="{3AB36D0C-1EA8-42C7-9959-01354CDE3E50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7266A2D-FDCE-4F2A-B054-2411D2ECC4DF}" type="pres">
      <dgm:prSet presAssocID="{9F7BAC06-69D8-42CA-B8C6-22D9206349EE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E87B8D44-8B95-406B-A3D6-4E830BB2720E}" type="pres">
      <dgm:prSet presAssocID="{033628F7-BE4B-4DE0-80CB-E8FEF65957BC}" presName="node" presStyleCnt="0"/>
      <dgm:spPr/>
      <dgm:t>
        <a:bodyPr/>
        <a:lstStyle/>
        <a:p>
          <a:endParaRPr lang="zh-TW" altLang="en-US"/>
        </a:p>
      </dgm:t>
    </dgm:pt>
    <dgm:pt modelId="{611558A8-0D20-42A7-AA2D-1FFAE856C22D}" type="pres">
      <dgm:prSet presAssocID="{033628F7-BE4B-4DE0-80CB-E8FEF65957BC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346A8E-BD51-4822-BCB3-7967F07E362F}" type="pres">
      <dgm:prSet presAssocID="{033628F7-BE4B-4DE0-80CB-E8FEF65957BC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14A32F-CEC7-4F4D-BECB-F3D0B7968A68}" type="pres">
      <dgm:prSet presAssocID="{72EFA536-3FC8-433E-ADDB-B14415EDA95E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D905ACB0-6873-43C6-88FD-36D1883393B1}" type="pres">
      <dgm:prSet presAssocID="{B10D6F66-EB98-443F-9ECF-F4B6AE7C6E9A}" presName="node" presStyleCnt="0"/>
      <dgm:spPr/>
      <dgm:t>
        <a:bodyPr/>
        <a:lstStyle/>
        <a:p>
          <a:endParaRPr lang="zh-TW" altLang="en-US"/>
        </a:p>
      </dgm:t>
    </dgm:pt>
    <dgm:pt modelId="{D6BBDF50-8DEC-409C-807D-01B170EA1C3A}" type="pres">
      <dgm:prSet presAssocID="{B10D6F66-EB98-443F-9ECF-F4B6AE7C6E9A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A34E90F-CA06-4F4C-98A6-578D572360D3}" type="pres">
      <dgm:prSet presAssocID="{B10D6F66-EB98-443F-9ECF-F4B6AE7C6E9A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8104DC-DF07-414F-ABA5-4BA48851B6E0}" type="pres">
      <dgm:prSet presAssocID="{1D780007-1EA1-4D7C-9862-61C7FC05C369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0336C717-E888-4994-8EC1-17677B075125}" type="pres">
      <dgm:prSet presAssocID="{72C5EC9E-6928-436E-BD6B-8411AB3EA8D0}" presName="node" presStyleCnt="0"/>
      <dgm:spPr/>
      <dgm:t>
        <a:bodyPr/>
        <a:lstStyle/>
        <a:p>
          <a:endParaRPr lang="zh-TW" altLang="en-US"/>
        </a:p>
      </dgm:t>
    </dgm:pt>
    <dgm:pt modelId="{7A1CDC26-B76F-49C8-9774-FF20199735F9}" type="pres">
      <dgm:prSet presAssocID="{72C5EC9E-6928-436E-BD6B-8411AB3EA8D0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AF3618D-AB8C-4478-B599-9912ACF42B3A}" type="pres">
      <dgm:prSet presAssocID="{72C5EC9E-6928-436E-BD6B-8411AB3EA8D0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BB63D79-C660-4659-88F2-828D619333CA}" srcId="{033628F7-BE4B-4DE0-80CB-E8FEF65957BC}" destId="{9174CF66-0D61-4007-A123-B5F6B408DD72}" srcOrd="0" destOrd="0" parTransId="{5650AB45-1DA9-4B04-A4C0-A1451070A974}" sibTransId="{8EF77676-7E19-4F6B-A59B-2BDD4A727822}"/>
    <dgm:cxn modelId="{7D65B53A-CCD2-4D5F-BA47-0BF2400ECCB5}" type="presOf" srcId="{9174CF66-0D61-4007-A123-B5F6B408DD72}" destId="{BF346A8E-BD51-4822-BCB3-7967F07E362F}" srcOrd="0" destOrd="0" presId="urn:microsoft.com/office/officeart/2005/8/layout/radial2"/>
    <dgm:cxn modelId="{AF2FD4DD-3A8C-4FFE-ACBC-06628D859DEE}" type="presOf" srcId="{58D82F23-B3C2-4601-85A5-210301150FDE}" destId="{80AD9342-BA66-4111-93E4-64C2A6075FAC}" srcOrd="0" destOrd="0" presId="urn:microsoft.com/office/officeart/2005/8/layout/radial2"/>
    <dgm:cxn modelId="{A363B113-06BA-4AAD-A114-EFA60ACBEB54}" type="presOf" srcId="{1D780007-1EA1-4D7C-9862-61C7FC05C369}" destId="{A68104DC-DF07-414F-ABA5-4BA48851B6E0}" srcOrd="0" destOrd="0" presId="urn:microsoft.com/office/officeart/2005/8/layout/radial2"/>
    <dgm:cxn modelId="{0EDD598F-E571-4E51-B9EB-5E8AF7939D91}" type="presOf" srcId="{2472E828-63F8-4593-A143-93BE2341ED13}" destId="{B9ABA75F-8279-4D16-8F5C-968964FFA270}" srcOrd="0" destOrd="0" presId="urn:microsoft.com/office/officeart/2005/8/layout/radial2"/>
    <dgm:cxn modelId="{CD1A1902-489D-4D6A-8F6F-74EE02B72625}" type="presOf" srcId="{9F7BAC06-69D8-42CA-B8C6-22D9206349EE}" destId="{E7266A2D-FDCE-4F2A-B054-2411D2ECC4DF}" srcOrd="0" destOrd="0" presId="urn:microsoft.com/office/officeart/2005/8/layout/radial2"/>
    <dgm:cxn modelId="{21BF9D4F-E463-4F85-9BCE-7273A0F77303}" srcId="{B10D6F66-EB98-443F-9ECF-F4B6AE7C6E9A}" destId="{96DCCC6D-AB69-4BBD-BF70-F2D4567B0F0E}" srcOrd="0" destOrd="0" parTransId="{E2733D4E-A52F-4E37-A36A-88A60649B8A8}" sibTransId="{109C16F6-3749-4C4C-94B6-6DDED0B3AB7B}"/>
    <dgm:cxn modelId="{C45C0A43-53D6-4CA9-830C-C31A33DAC805}" srcId="{2472E828-63F8-4593-A143-93BE2341ED13}" destId="{3AB36D0C-1EA8-42C7-9959-01354CDE3E50}" srcOrd="0" destOrd="0" parTransId="{C774FB3F-A803-415A-8471-FE1FC4E0F189}" sibTransId="{439321EE-B79E-46A9-8F43-FB1924F80BC8}"/>
    <dgm:cxn modelId="{57158F5A-9CAB-493C-BA2A-CCEE652B5A93}" type="presOf" srcId="{3AB36D0C-1EA8-42C7-9959-01354CDE3E50}" destId="{285E4C4D-67C0-4CA9-859E-0C78103CE151}" srcOrd="0" destOrd="0" presId="urn:microsoft.com/office/officeart/2005/8/layout/radial2"/>
    <dgm:cxn modelId="{0CD014AF-AC43-4D4F-82F7-B04896C3DC6C}" srcId="{2472E828-63F8-4593-A143-93BE2341ED13}" destId="{B10D6F66-EB98-443F-9ECF-F4B6AE7C6E9A}" srcOrd="2" destOrd="0" parTransId="{72EFA536-3FC8-433E-ADDB-B14415EDA95E}" sibTransId="{CAA4E9DA-89F0-4378-9BA7-B2B1FA237101}"/>
    <dgm:cxn modelId="{E7622320-3A90-45CC-BC34-4253D5AF9B36}" srcId="{72C5EC9E-6928-436E-BD6B-8411AB3EA8D0}" destId="{5F0F90C6-D91F-4FA4-978B-D43711ED4B7A}" srcOrd="0" destOrd="0" parTransId="{6C9628CE-04BB-444C-92A8-C35AAE8B8D43}" sibTransId="{D12F2F49-89A3-484B-991E-CC4C375760E9}"/>
    <dgm:cxn modelId="{E4DB8313-2EB2-44D6-92EC-195D8FDB9A90}" type="presOf" srcId="{72EFA536-3FC8-433E-ADDB-B14415EDA95E}" destId="{8414A32F-CEC7-4F4D-BECB-F3D0B7968A68}" srcOrd="0" destOrd="0" presId="urn:microsoft.com/office/officeart/2005/8/layout/radial2"/>
    <dgm:cxn modelId="{D7AA3A8B-9373-4723-AEC8-6D8DDCA4260E}" type="presOf" srcId="{B10D6F66-EB98-443F-9ECF-F4B6AE7C6E9A}" destId="{D6BBDF50-8DEC-409C-807D-01B170EA1C3A}" srcOrd="0" destOrd="0" presId="urn:microsoft.com/office/officeart/2005/8/layout/radial2"/>
    <dgm:cxn modelId="{E831C586-D0DE-43EC-BE84-92096F3509CC}" srcId="{2472E828-63F8-4593-A143-93BE2341ED13}" destId="{033628F7-BE4B-4DE0-80CB-E8FEF65957BC}" srcOrd="1" destOrd="0" parTransId="{9F7BAC06-69D8-42CA-B8C6-22D9206349EE}" sibTransId="{DFE0AF33-ABF7-4C64-AF54-A1316C8A2E61}"/>
    <dgm:cxn modelId="{2EC079CA-4E8B-4C60-A4EF-7E5B4EE930FC}" type="presOf" srcId="{033628F7-BE4B-4DE0-80CB-E8FEF65957BC}" destId="{611558A8-0D20-42A7-AA2D-1FFAE856C22D}" srcOrd="0" destOrd="0" presId="urn:microsoft.com/office/officeart/2005/8/layout/radial2"/>
    <dgm:cxn modelId="{80C56DB9-A983-4C59-836A-B0D1C6E65459}" type="presOf" srcId="{72C5EC9E-6928-436E-BD6B-8411AB3EA8D0}" destId="{7A1CDC26-B76F-49C8-9774-FF20199735F9}" srcOrd="0" destOrd="0" presId="urn:microsoft.com/office/officeart/2005/8/layout/radial2"/>
    <dgm:cxn modelId="{E76C40C9-F6EF-4AA9-9FEB-2B90EC07B275}" srcId="{3AB36D0C-1EA8-42C7-9959-01354CDE3E50}" destId="{58D82F23-B3C2-4601-85A5-210301150FDE}" srcOrd="0" destOrd="0" parTransId="{9C8476CC-7C24-41BB-98C1-A10C5DDDB07C}" sibTransId="{A888119D-82F4-463D-8E70-27C29984FAEC}"/>
    <dgm:cxn modelId="{187E179C-9AD2-4B82-971C-EF41EC19566E}" type="presOf" srcId="{96DCCC6D-AB69-4BBD-BF70-F2D4567B0F0E}" destId="{3A34E90F-CA06-4F4C-98A6-578D572360D3}" srcOrd="0" destOrd="0" presId="urn:microsoft.com/office/officeart/2005/8/layout/radial2"/>
    <dgm:cxn modelId="{334EAC89-54F0-425B-B7AE-6D0A80570E33}" type="presOf" srcId="{C774FB3F-A803-415A-8471-FE1FC4E0F189}" destId="{C0CAE45F-ABD3-4EB5-A302-4F620DE71A5A}" srcOrd="0" destOrd="0" presId="urn:microsoft.com/office/officeart/2005/8/layout/radial2"/>
    <dgm:cxn modelId="{6D177FAD-9198-41F7-AC02-BDDD9DFD668B}" type="presOf" srcId="{5F0F90C6-D91F-4FA4-978B-D43711ED4B7A}" destId="{9AF3618D-AB8C-4478-B599-9912ACF42B3A}" srcOrd="0" destOrd="0" presId="urn:microsoft.com/office/officeart/2005/8/layout/radial2"/>
    <dgm:cxn modelId="{91E236BF-7A90-4C82-99C2-0FF35AD683A3}" srcId="{2472E828-63F8-4593-A143-93BE2341ED13}" destId="{72C5EC9E-6928-436E-BD6B-8411AB3EA8D0}" srcOrd="3" destOrd="0" parTransId="{1D780007-1EA1-4D7C-9862-61C7FC05C369}" sibTransId="{2D3E4D8E-E2ED-44F9-A3C2-1CA03DE9EABF}"/>
    <dgm:cxn modelId="{31BDDABB-751F-44A7-ABA9-A9B5C718D543}" type="presParOf" srcId="{B9ABA75F-8279-4D16-8F5C-968964FFA270}" destId="{C5B0B491-9B2D-4BA6-A596-569C1F9D6F0B}" srcOrd="0" destOrd="0" presId="urn:microsoft.com/office/officeart/2005/8/layout/radial2"/>
    <dgm:cxn modelId="{5CE59A21-9732-4712-96DB-F109BABCBCF6}" type="presParOf" srcId="{C5B0B491-9B2D-4BA6-A596-569C1F9D6F0B}" destId="{A6B06749-D269-4A43-B31D-1F9B6184DE32}" srcOrd="0" destOrd="0" presId="urn:microsoft.com/office/officeart/2005/8/layout/radial2"/>
    <dgm:cxn modelId="{6BAA9F61-FC06-4B95-BE0F-DDF49CDC0B1F}" type="presParOf" srcId="{A6B06749-D269-4A43-B31D-1F9B6184DE32}" destId="{F07D11A4-DCE5-4915-B63F-A14EBE66AFD7}" srcOrd="0" destOrd="0" presId="urn:microsoft.com/office/officeart/2005/8/layout/radial2"/>
    <dgm:cxn modelId="{27B149C7-1FA3-46D9-A71E-C1118BC6A6C6}" type="presParOf" srcId="{A6B06749-D269-4A43-B31D-1F9B6184DE32}" destId="{327FCA8A-CF89-4B60-B245-2520AF7EDD0A}" srcOrd="1" destOrd="0" presId="urn:microsoft.com/office/officeart/2005/8/layout/radial2"/>
    <dgm:cxn modelId="{57FA815A-4589-4748-A882-A67E19F1059E}" type="presParOf" srcId="{C5B0B491-9B2D-4BA6-A596-569C1F9D6F0B}" destId="{C0CAE45F-ABD3-4EB5-A302-4F620DE71A5A}" srcOrd="1" destOrd="0" presId="urn:microsoft.com/office/officeart/2005/8/layout/radial2"/>
    <dgm:cxn modelId="{29F214F7-9C80-4853-8B16-4F881E7ED187}" type="presParOf" srcId="{C5B0B491-9B2D-4BA6-A596-569C1F9D6F0B}" destId="{9789E1DF-8244-492F-A01A-C90BF71E7C9E}" srcOrd="2" destOrd="0" presId="urn:microsoft.com/office/officeart/2005/8/layout/radial2"/>
    <dgm:cxn modelId="{D343BCC0-DE5A-417F-9FA1-42684FFE1F32}" type="presParOf" srcId="{9789E1DF-8244-492F-A01A-C90BF71E7C9E}" destId="{285E4C4D-67C0-4CA9-859E-0C78103CE151}" srcOrd="0" destOrd="0" presId="urn:microsoft.com/office/officeart/2005/8/layout/radial2"/>
    <dgm:cxn modelId="{1D7D4FAF-145C-4419-95D5-A9D9616FDC01}" type="presParOf" srcId="{9789E1DF-8244-492F-A01A-C90BF71E7C9E}" destId="{80AD9342-BA66-4111-93E4-64C2A6075FAC}" srcOrd="1" destOrd="0" presId="urn:microsoft.com/office/officeart/2005/8/layout/radial2"/>
    <dgm:cxn modelId="{A0B18E0C-F49D-4B23-A442-8192C3BF8078}" type="presParOf" srcId="{C5B0B491-9B2D-4BA6-A596-569C1F9D6F0B}" destId="{E7266A2D-FDCE-4F2A-B054-2411D2ECC4DF}" srcOrd="3" destOrd="0" presId="urn:microsoft.com/office/officeart/2005/8/layout/radial2"/>
    <dgm:cxn modelId="{AAE53C23-AFBA-46F5-B7D8-C71E15CF2D6E}" type="presParOf" srcId="{C5B0B491-9B2D-4BA6-A596-569C1F9D6F0B}" destId="{E87B8D44-8B95-406B-A3D6-4E830BB2720E}" srcOrd="4" destOrd="0" presId="urn:microsoft.com/office/officeart/2005/8/layout/radial2"/>
    <dgm:cxn modelId="{D6488B99-DD2A-4E14-8893-9DAA97717951}" type="presParOf" srcId="{E87B8D44-8B95-406B-A3D6-4E830BB2720E}" destId="{611558A8-0D20-42A7-AA2D-1FFAE856C22D}" srcOrd="0" destOrd="0" presId="urn:microsoft.com/office/officeart/2005/8/layout/radial2"/>
    <dgm:cxn modelId="{DC8F3F68-A90A-4FFF-8725-B089ADCDE60E}" type="presParOf" srcId="{E87B8D44-8B95-406B-A3D6-4E830BB2720E}" destId="{BF346A8E-BD51-4822-BCB3-7967F07E362F}" srcOrd="1" destOrd="0" presId="urn:microsoft.com/office/officeart/2005/8/layout/radial2"/>
    <dgm:cxn modelId="{635A9AF0-2E90-4AC9-B958-7441520B5F3A}" type="presParOf" srcId="{C5B0B491-9B2D-4BA6-A596-569C1F9D6F0B}" destId="{8414A32F-CEC7-4F4D-BECB-F3D0B7968A68}" srcOrd="5" destOrd="0" presId="urn:microsoft.com/office/officeart/2005/8/layout/radial2"/>
    <dgm:cxn modelId="{7E8919DE-C00C-4EDC-B394-52D51FB87712}" type="presParOf" srcId="{C5B0B491-9B2D-4BA6-A596-569C1F9D6F0B}" destId="{D905ACB0-6873-43C6-88FD-36D1883393B1}" srcOrd="6" destOrd="0" presId="urn:microsoft.com/office/officeart/2005/8/layout/radial2"/>
    <dgm:cxn modelId="{935E3DC1-80AF-4DCC-BBC3-012DD4D811B3}" type="presParOf" srcId="{D905ACB0-6873-43C6-88FD-36D1883393B1}" destId="{D6BBDF50-8DEC-409C-807D-01B170EA1C3A}" srcOrd="0" destOrd="0" presId="urn:microsoft.com/office/officeart/2005/8/layout/radial2"/>
    <dgm:cxn modelId="{47129A8E-A9CF-4E32-925D-5365485331E6}" type="presParOf" srcId="{D905ACB0-6873-43C6-88FD-36D1883393B1}" destId="{3A34E90F-CA06-4F4C-98A6-578D572360D3}" srcOrd="1" destOrd="0" presId="urn:microsoft.com/office/officeart/2005/8/layout/radial2"/>
    <dgm:cxn modelId="{454DB429-58DC-4BFB-A1BF-27823E4351C7}" type="presParOf" srcId="{C5B0B491-9B2D-4BA6-A596-569C1F9D6F0B}" destId="{A68104DC-DF07-414F-ABA5-4BA48851B6E0}" srcOrd="7" destOrd="0" presId="urn:microsoft.com/office/officeart/2005/8/layout/radial2"/>
    <dgm:cxn modelId="{F0D4D099-9989-4C02-87C5-2ED8EC5AFF6A}" type="presParOf" srcId="{C5B0B491-9B2D-4BA6-A596-569C1F9D6F0B}" destId="{0336C717-E888-4994-8EC1-17677B075125}" srcOrd="8" destOrd="0" presId="urn:microsoft.com/office/officeart/2005/8/layout/radial2"/>
    <dgm:cxn modelId="{9052CA15-4A8B-49EE-93C3-FD94617AF0C7}" type="presParOf" srcId="{0336C717-E888-4994-8EC1-17677B075125}" destId="{7A1CDC26-B76F-49C8-9774-FF20199735F9}" srcOrd="0" destOrd="0" presId="urn:microsoft.com/office/officeart/2005/8/layout/radial2"/>
    <dgm:cxn modelId="{74982047-543D-44FD-997F-6F3DC032D2A5}" type="presParOf" srcId="{0336C717-E888-4994-8EC1-17677B075125}" destId="{9AF3618D-AB8C-4478-B599-9912ACF42B3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8104DC-DF07-414F-ABA5-4BA48851B6E0}">
      <dsp:nvSpPr>
        <dsp:cNvPr id="0" name=""/>
        <dsp:cNvSpPr/>
      </dsp:nvSpPr>
      <dsp:spPr>
        <a:xfrm rot="3682776">
          <a:off x="1901810" y="2874340"/>
          <a:ext cx="758099" cy="43505"/>
        </a:xfrm>
        <a:custGeom>
          <a:avLst/>
          <a:gdLst/>
          <a:ahLst/>
          <a:cxnLst/>
          <a:rect l="0" t="0" r="0" b="0"/>
          <a:pathLst>
            <a:path>
              <a:moveTo>
                <a:pt x="0" y="21752"/>
              </a:moveTo>
              <a:lnTo>
                <a:pt x="758099" y="2175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14A32F-CEC7-4F4D-BECB-F3D0B7968A68}">
      <dsp:nvSpPr>
        <dsp:cNvPr id="0" name=""/>
        <dsp:cNvSpPr/>
      </dsp:nvSpPr>
      <dsp:spPr>
        <a:xfrm rot="1312449">
          <a:off x="2318559" y="2327975"/>
          <a:ext cx="541789" cy="43505"/>
        </a:xfrm>
        <a:custGeom>
          <a:avLst/>
          <a:gdLst/>
          <a:ahLst/>
          <a:cxnLst/>
          <a:rect l="0" t="0" r="0" b="0"/>
          <a:pathLst>
            <a:path>
              <a:moveTo>
                <a:pt x="0" y="21752"/>
              </a:moveTo>
              <a:lnTo>
                <a:pt x="541789" y="2175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266A2D-FDCE-4F2A-B054-2411D2ECC4DF}">
      <dsp:nvSpPr>
        <dsp:cNvPr id="0" name=""/>
        <dsp:cNvSpPr/>
      </dsp:nvSpPr>
      <dsp:spPr>
        <a:xfrm rot="20287551">
          <a:off x="2318559" y="1704129"/>
          <a:ext cx="541789" cy="43505"/>
        </a:xfrm>
        <a:custGeom>
          <a:avLst/>
          <a:gdLst/>
          <a:ahLst/>
          <a:cxnLst/>
          <a:rect l="0" t="0" r="0" b="0"/>
          <a:pathLst>
            <a:path>
              <a:moveTo>
                <a:pt x="0" y="21752"/>
              </a:moveTo>
              <a:lnTo>
                <a:pt x="541789" y="2175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CAE45F-ABD3-4EB5-A302-4F620DE71A5A}">
      <dsp:nvSpPr>
        <dsp:cNvPr id="0" name=""/>
        <dsp:cNvSpPr/>
      </dsp:nvSpPr>
      <dsp:spPr>
        <a:xfrm rot="17917224">
          <a:off x="1901810" y="1157765"/>
          <a:ext cx="758099" cy="43505"/>
        </a:xfrm>
        <a:custGeom>
          <a:avLst/>
          <a:gdLst/>
          <a:ahLst/>
          <a:cxnLst/>
          <a:rect l="0" t="0" r="0" b="0"/>
          <a:pathLst>
            <a:path>
              <a:moveTo>
                <a:pt x="0" y="21752"/>
              </a:moveTo>
              <a:lnTo>
                <a:pt x="758099" y="2175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7FCA8A-CF89-4B60-B245-2520AF7EDD0A}">
      <dsp:nvSpPr>
        <dsp:cNvPr id="0" name=""/>
        <dsp:cNvSpPr/>
      </dsp:nvSpPr>
      <dsp:spPr>
        <a:xfrm>
          <a:off x="1061719" y="1287015"/>
          <a:ext cx="1501580" cy="1501580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5E4C4D-67C0-4CA9-859E-0C78103CE151}">
      <dsp:nvSpPr>
        <dsp:cNvPr id="0" name=""/>
        <dsp:cNvSpPr/>
      </dsp:nvSpPr>
      <dsp:spPr>
        <a:xfrm>
          <a:off x="2227730" y="877"/>
          <a:ext cx="900948" cy="90094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/>
            <a:t>巡</a:t>
          </a:r>
          <a:endParaRPr lang="zh-TW" sz="3800" kern="1200" dirty="0"/>
        </a:p>
      </dsp:txBody>
      <dsp:txXfrm>
        <a:off x="2359671" y="132818"/>
        <a:ext cx="637066" cy="637066"/>
      </dsp:txXfrm>
    </dsp:sp>
    <dsp:sp modelId="{80AD9342-BA66-4111-93E4-64C2A6075FAC}">
      <dsp:nvSpPr>
        <dsp:cNvPr id="0" name=""/>
        <dsp:cNvSpPr/>
      </dsp:nvSpPr>
      <dsp:spPr>
        <a:xfrm>
          <a:off x="3218773" y="877"/>
          <a:ext cx="1351422" cy="9009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巡檢容器</a:t>
          </a:r>
          <a:endParaRPr lang="zh-TW" sz="2900" kern="1200" dirty="0"/>
        </a:p>
      </dsp:txBody>
      <dsp:txXfrm>
        <a:off x="3218773" y="877"/>
        <a:ext cx="1351422" cy="900948"/>
      </dsp:txXfrm>
    </dsp:sp>
    <dsp:sp modelId="{611558A8-0D20-42A7-AA2D-1FFAE856C22D}">
      <dsp:nvSpPr>
        <dsp:cNvPr id="0" name=""/>
        <dsp:cNvSpPr/>
      </dsp:nvSpPr>
      <dsp:spPr>
        <a:xfrm>
          <a:off x="2808413" y="1006649"/>
          <a:ext cx="900948" cy="90094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/>
            <a:t>倒</a:t>
          </a:r>
          <a:endParaRPr lang="zh-TW" sz="3800" kern="1200" dirty="0"/>
        </a:p>
      </dsp:txBody>
      <dsp:txXfrm>
        <a:off x="2940354" y="1138590"/>
        <a:ext cx="637066" cy="637066"/>
      </dsp:txXfrm>
    </dsp:sp>
    <dsp:sp modelId="{BF346A8E-BD51-4822-BCB3-7967F07E362F}">
      <dsp:nvSpPr>
        <dsp:cNvPr id="0" name=""/>
        <dsp:cNvSpPr/>
      </dsp:nvSpPr>
      <dsp:spPr>
        <a:xfrm>
          <a:off x="3799456" y="1006649"/>
          <a:ext cx="1351422" cy="9009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倒掉積水</a:t>
          </a:r>
          <a:endParaRPr lang="zh-TW" sz="2900" kern="1200" dirty="0"/>
        </a:p>
      </dsp:txBody>
      <dsp:txXfrm>
        <a:off x="3799456" y="1006649"/>
        <a:ext cx="1351422" cy="900948"/>
      </dsp:txXfrm>
    </dsp:sp>
    <dsp:sp modelId="{D6BBDF50-8DEC-409C-807D-01B170EA1C3A}">
      <dsp:nvSpPr>
        <dsp:cNvPr id="0" name=""/>
        <dsp:cNvSpPr/>
      </dsp:nvSpPr>
      <dsp:spPr>
        <a:xfrm>
          <a:off x="2808413" y="2168013"/>
          <a:ext cx="900948" cy="90094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smtClean="0"/>
            <a:t>清</a:t>
          </a:r>
          <a:endParaRPr lang="zh-TW" sz="3800" kern="1200"/>
        </a:p>
      </dsp:txBody>
      <dsp:txXfrm>
        <a:off x="2940354" y="2299954"/>
        <a:ext cx="637066" cy="637066"/>
      </dsp:txXfrm>
    </dsp:sp>
    <dsp:sp modelId="{3A34E90F-CA06-4F4C-98A6-578D572360D3}">
      <dsp:nvSpPr>
        <dsp:cNvPr id="0" name=""/>
        <dsp:cNvSpPr/>
      </dsp:nvSpPr>
      <dsp:spPr>
        <a:xfrm>
          <a:off x="3799456" y="2168013"/>
          <a:ext cx="1351422" cy="9009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清潔容器</a:t>
          </a:r>
          <a:endParaRPr lang="zh-TW" sz="2900" kern="1200" dirty="0"/>
        </a:p>
      </dsp:txBody>
      <dsp:txXfrm>
        <a:off x="3799456" y="2168013"/>
        <a:ext cx="1351422" cy="900948"/>
      </dsp:txXfrm>
    </dsp:sp>
    <dsp:sp modelId="{7A1CDC26-B76F-49C8-9774-FF20199735F9}">
      <dsp:nvSpPr>
        <dsp:cNvPr id="0" name=""/>
        <dsp:cNvSpPr/>
      </dsp:nvSpPr>
      <dsp:spPr>
        <a:xfrm>
          <a:off x="2227730" y="3173785"/>
          <a:ext cx="900948" cy="90094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smtClean="0"/>
            <a:t>刷</a:t>
          </a:r>
          <a:endParaRPr lang="zh-TW" sz="3800" kern="1200"/>
        </a:p>
      </dsp:txBody>
      <dsp:txXfrm>
        <a:off x="2359671" y="3305726"/>
        <a:ext cx="637066" cy="637066"/>
      </dsp:txXfrm>
    </dsp:sp>
    <dsp:sp modelId="{9AF3618D-AB8C-4478-B599-9912ACF42B3A}">
      <dsp:nvSpPr>
        <dsp:cNvPr id="0" name=""/>
        <dsp:cNvSpPr/>
      </dsp:nvSpPr>
      <dsp:spPr>
        <a:xfrm>
          <a:off x="3218773" y="3173785"/>
          <a:ext cx="1351422" cy="9009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刷除蟲卵</a:t>
          </a:r>
          <a:endParaRPr lang="zh-TW" sz="2900" kern="1200" dirty="0"/>
        </a:p>
      </dsp:txBody>
      <dsp:txXfrm>
        <a:off x="3218773" y="3173785"/>
        <a:ext cx="1351422" cy="900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21028" y="2763532"/>
            <a:ext cx="3682573" cy="3682573"/>
          </a:xfrm>
          <a:prstGeom prst="noSmoking">
            <a:avLst>
              <a:gd name="adj" fmla="val 941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9741" l="1717" r="96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28261" flipH="1">
            <a:off x="2464158" y="4122096"/>
            <a:ext cx="2284847" cy="195248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9741" l="1717" r="96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90605">
            <a:off x="5093602" y="4027012"/>
            <a:ext cx="1652538" cy="123944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9741" l="1717" r="96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6581" y="2639115"/>
            <a:ext cx="2148382" cy="1874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091979367"/>
              </p:ext>
            </p:extLst>
          </p:nvPr>
        </p:nvGraphicFramePr>
        <p:xfrm>
          <a:off x="1794933" y="1606731"/>
          <a:ext cx="6212598" cy="4075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46025" y="4336867"/>
            <a:ext cx="2599508" cy="1345475"/>
          </a:xfrm>
          <a:prstGeom prst="rightArrow">
            <a:avLst>
              <a:gd name="adj1" fmla="val 50000"/>
              <a:gd name="adj2" fmla="val 68447"/>
            </a:avLst>
          </a:prstGeom>
          <a:solidFill>
            <a:srgbClr val="92D050"/>
          </a:solidFill>
          <a:ln>
            <a:solidFill>
              <a:srgbClr val="0070C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636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文鼎俏黑體P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2019-10-21T03:03:46Z</dcterms:modified>
</cp:coreProperties>
</file>