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FF33CC"/>
    <a:srgbClr val="3399FF"/>
    <a:srgbClr val="FF6699"/>
    <a:srgbClr val="FF9900"/>
    <a:srgbClr val="FF0066"/>
    <a:srgbClr val="9999FF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A4441-A312-4AB2-BA4B-5755247766D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24A5072-8222-42EE-A135-2B0BB8ABB429}">
      <dgm:prSet/>
      <dgm:spPr/>
      <dgm:t>
        <a:bodyPr/>
        <a:lstStyle/>
        <a:p>
          <a:pPr rtl="0"/>
          <a:r>
            <a:rPr lang="zh-TW" dirty="0" smtClean="0">
              <a:latin typeface="文鼎新藝體" panose="020B0609010101010101" pitchFamily="49" charset="-120"/>
              <a:ea typeface="文鼎新藝體" panose="020B0609010101010101" pitchFamily="49" charset="-120"/>
            </a:rPr>
            <a:t>巡</a:t>
          </a:r>
          <a:endParaRPr lang="zh-TW" dirty="0">
            <a:latin typeface="文鼎新藝體" panose="020B0609010101010101" pitchFamily="49" charset="-120"/>
            <a:ea typeface="文鼎新藝體" panose="020B0609010101010101" pitchFamily="49" charset="-120"/>
          </a:endParaRPr>
        </a:p>
      </dgm:t>
    </dgm:pt>
    <dgm:pt modelId="{F966F67E-880E-4205-A36F-30B04A54B24F}" type="parTrans" cxnId="{9CA54A5D-3735-4B0B-BEB6-AE4FE40F75E4}">
      <dgm:prSet/>
      <dgm:spPr/>
      <dgm:t>
        <a:bodyPr/>
        <a:lstStyle/>
        <a:p>
          <a:endParaRPr lang="zh-TW" altLang="en-US"/>
        </a:p>
      </dgm:t>
    </dgm:pt>
    <dgm:pt modelId="{66AAFE7F-0C13-4DDB-AB65-E05F1D5A51D2}" type="sibTrans" cxnId="{9CA54A5D-3735-4B0B-BEB6-AE4FE40F75E4}">
      <dgm:prSet/>
      <dgm:spPr/>
      <dgm:t>
        <a:bodyPr/>
        <a:lstStyle/>
        <a:p>
          <a:endParaRPr lang="zh-TW" altLang="en-US"/>
        </a:p>
      </dgm:t>
    </dgm:pt>
    <dgm:pt modelId="{0F67C27D-4049-470B-8C7A-9E584F0205A6}">
      <dgm:prSet/>
      <dgm:spPr/>
      <dgm:t>
        <a:bodyPr/>
        <a:lstStyle/>
        <a:p>
          <a:pPr rtl="0"/>
          <a:r>
            <a:rPr lang="zh-TW" dirty="0" smtClean="0">
              <a:latin typeface="文鼎空疊圓" panose="020B0609010101010101" pitchFamily="49" charset="-120"/>
              <a:ea typeface="文鼎空疊圓" panose="020B0609010101010101" pitchFamily="49" charset="-120"/>
            </a:rPr>
            <a:t>巡檢容器</a:t>
          </a:r>
          <a:endParaRPr lang="zh-TW" dirty="0">
            <a:latin typeface="文鼎空疊圓" panose="020B0609010101010101" pitchFamily="49" charset="-120"/>
            <a:ea typeface="文鼎空疊圓" panose="020B0609010101010101" pitchFamily="49" charset="-120"/>
          </a:endParaRPr>
        </a:p>
      </dgm:t>
    </dgm:pt>
    <dgm:pt modelId="{0296F4D1-0EE9-473F-B719-E693E6CA5B41}" type="parTrans" cxnId="{17696F42-282E-42C6-BD6C-8DF6BDF7AAAF}">
      <dgm:prSet/>
      <dgm:spPr/>
      <dgm:t>
        <a:bodyPr/>
        <a:lstStyle/>
        <a:p>
          <a:endParaRPr lang="zh-TW" altLang="en-US"/>
        </a:p>
      </dgm:t>
    </dgm:pt>
    <dgm:pt modelId="{25D37671-170C-48F9-B9EB-B39833056191}" type="sibTrans" cxnId="{17696F42-282E-42C6-BD6C-8DF6BDF7AAAF}">
      <dgm:prSet/>
      <dgm:spPr/>
      <dgm:t>
        <a:bodyPr/>
        <a:lstStyle/>
        <a:p>
          <a:endParaRPr lang="zh-TW" altLang="en-US"/>
        </a:p>
      </dgm:t>
    </dgm:pt>
    <dgm:pt modelId="{CD75CBA8-F209-44D6-9986-5C9904E8C976}">
      <dgm:prSet/>
      <dgm:spPr/>
      <dgm:t>
        <a:bodyPr/>
        <a:lstStyle/>
        <a:p>
          <a:pPr rtl="0"/>
          <a:r>
            <a:rPr lang="zh-TW" dirty="0" smtClean="0">
              <a:latin typeface="文鼎新藝體" panose="020B0609010101010101" pitchFamily="49" charset="-120"/>
              <a:ea typeface="文鼎新藝體" panose="020B0609010101010101" pitchFamily="49" charset="-120"/>
            </a:rPr>
            <a:t>倒</a:t>
          </a:r>
          <a:endParaRPr lang="zh-TW" dirty="0">
            <a:latin typeface="文鼎新藝體" panose="020B0609010101010101" pitchFamily="49" charset="-120"/>
            <a:ea typeface="文鼎新藝體" panose="020B0609010101010101" pitchFamily="49" charset="-120"/>
          </a:endParaRPr>
        </a:p>
      </dgm:t>
    </dgm:pt>
    <dgm:pt modelId="{22CA1C14-C39E-4D09-BEBC-7BA20DE8C2F1}" type="parTrans" cxnId="{358F35FB-D981-4DE3-AA92-12A8458D669A}">
      <dgm:prSet/>
      <dgm:spPr/>
      <dgm:t>
        <a:bodyPr/>
        <a:lstStyle/>
        <a:p>
          <a:endParaRPr lang="zh-TW" altLang="en-US"/>
        </a:p>
      </dgm:t>
    </dgm:pt>
    <dgm:pt modelId="{23394D93-3CF5-4C73-8521-DCE538CE0E33}" type="sibTrans" cxnId="{358F35FB-D981-4DE3-AA92-12A8458D669A}">
      <dgm:prSet/>
      <dgm:spPr/>
      <dgm:t>
        <a:bodyPr/>
        <a:lstStyle/>
        <a:p>
          <a:endParaRPr lang="zh-TW" altLang="en-US"/>
        </a:p>
      </dgm:t>
    </dgm:pt>
    <dgm:pt modelId="{1D35D131-D567-42CE-97C2-DC684F36DD1F}">
      <dgm:prSet/>
      <dgm:spPr/>
      <dgm:t>
        <a:bodyPr/>
        <a:lstStyle/>
        <a:p>
          <a:pPr rtl="0"/>
          <a:r>
            <a:rPr lang="zh-TW" dirty="0" smtClean="0">
              <a:latin typeface="文鼎空疊圓" panose="020B0609010101010101" pitchFamily="49" charset="-120"/>
              <a:ea typeface="文鼎空疊圓" panose="020B0609010101010101" pitchFamily="49" charset="-120"/>
            </a:rPr>
            <a:t>倒掉積水</a:t>
          </a:r>
          <a:endParaRPr lang="zh-TW" dirty="0">
            <a:latin typeface="文鼎空疊圓" panose="020B0609010101010101" pitchFamily="49" charset="-120"/>
            <a:ea typeface="文鼎空疊圓" panose="020B0609010101010101" pitchFamily="49" charset="-120"/>
          </a:endParaRPr>
        </a:p>
      </dgm:t>
    </dgm:pt>
    <dgm:pt modelId="{C23B9097-21B9-4451-8B03-57A25CB42C84}" type="parTrans" cxnId="{D64334ED-CE1A-4D44-9F0E-E673C8479E7D}">
      <dgm:prSet/>
      <dgm:spPr/>
      <dgm:t>
        <a:bodyPr/>
        <a:lstStyle/>
        <a:p>
          <a:endParaRPr lang="zh-TW" altLang="en-US"/>
        </a:p>
      </dgm:t>
    </dgm:pt>
    <dgm:pt modelId="{3CF0EFA8-F640-4440-8EF9-320D12EABC4A}" type="sibTrans" cxnId="{D64334ED-CE1A-4D44-9F0E-E673C8479E7D}">
      <dgm:prSet/>
      <dgm:spPr/>
      <dgm:t>
        <a:bodyPr/>
        <a:lstStyle/>
        <a:p>
          <a:endParaRPr lang="zh-TW" altLang="en-US"/>
        </a:p>
      </dgm:t>
    </dgm:pt>
    <dgm:pt modelId="{01422898-171A-4D7A-8952-DCF6CD4CCC91}">
      <dgm:prSet/>
      <dgm:spPr/>
      <dgm:t>
        <a:bodyPr/>
        <a:lstStyle/>
        <a:p>
          <a:pPr rtl="0"/>
          <a:r>
            <a:rPr lang="zh-TW" dirty="0" smtClean="0">
              <a:latin typeface="文鼎新藝體" panose="020B0609010101010101" pitchFamily="49" charset="-120"/>
              <a:ea typeface="文鼎新藝體" panose="020B0609010101010101" pitchFamily="49" charset="-120"/>
            </a:rPr>
            <a:t>清</a:t>
          </a:r>
          <a:endParaRPr lang="zh-TW" dirty="0">
            <a:latin typeface="文鼎新藝體" panose="020B0609010101010101" pitchFamily="49" charset="-120"/>
            <a:ea typeface="文鼎新藝體" panose="020B0609010101010101" pitchFamily="49" charset="-120"/>
          </a:endParaRPr>
        </a:p>
      </dgm:t>
    </dgm:pt>
    <dgm:pt modelId="{B18A5BA8-2748-4975-A580-B2F4E02D4C73}" type="parTrans" cxnId="{ABB24C15-E7F7-4F91-869E-DAEC29B905DB}">
      <dgm:prSet/>
      <dgm:spPr/>
      <dgm:t>
        <a:bodyPr/>
        <a:lstStyle/>
        <a:p>
          <a:endParaRPr lang="zh-TW" altLang="en-US"/>
        </a:p>
      </dgm:t>
    </dgm:pt>
    <dgm:pt modelId="{B11A59DD-E8CC-421C-A831-8AA7D26E0F7D}" type="sibTrans" cxnId="{ABB24C15-E7F7-4F91-869E-DAEC29B905DB}">
      <dgm:prSet/>
      <dgm:spPr/>
      <dgm:t>
        <a:bodyPr/>
        <a:lstStyle/>
        <a:p>
          <a:endParaRPr lang="zh-TW" altLang="en-US"/>
        </a:p>
      </dgm:t>
    </dgm:pt>
    <dgm:pt modelId="{FA484FB7-769F-4D35-9D3C-E33BB6CFCFFA}">
      <dgm:prSet/>
      <dgm:spPr/>
      <dgm:t>
        <a:bodyPr/>
        <a:lstStyle/>
        <a:p>
          <a:pPr rtl="0"/>
          <a:r>
            <a:rPr lang="zh-TW" dirty="0" smtClean="0">
              <a:latin typeface="文鼎空疊圓" panose="020B0609010101010101" pitchFamily="49" charset="-120"/>
              <a:ea typeface="文鼎空疊圓" panose="020B0609010101010101" pitchFamily="49" charset="-120"/>
            </a:rPr>
            <a:t>清潔容器</a:t>
          </a:r>
          <a:endParaRPr lang="zh-TW" dirty="0">
            <a:latin typeface="文鼎空疊圓" panose="020B0609010101010101" pitchFamily="49" charset="-120"/>
            <a:ea typeface="文鼎空疊圓" panose="020B0609010101010101" pitchFamily="49" charset="-120"/>
          </a:endParaRPr>
        </a:p>
      </dgm:t>
    </dgm:pt>
    <dgm:pt modelId="{4140AB4B-863B-46C3-9600-4A3EF5FAE47F}" type="parTrans" cxnId="{2CEE2079-AAB6-481E-B671-F58FD1169B02}">
      <dgm:prSet/>
      <dgm:spPr/>
      <dgm:t>
        <a:bodyPr/>
        <a:lstStyle/>
        <a:p>
          <a:endParaRPr lang="zh-TW" altLang="en-US"/>
        </a:p>
      </dgm:t>
    </dgm:pt>
    <dgm:pt modelId="{4BE9680A-2357-46C3-BC67-345140754A7B}" type="sibTrans" cxnId="{2CEE2079-AAB6-481E-B671-F58FD1169B02}">
      <dgm:prSet/>
      <dgm:spPr/>
      <dgm:t>
        <a:bodyPr/>
        <a:lstStyle/>
        <a:p>
          <a:endParaRPr lang="zh-TW" altLang="en-US"/>
        </a:p>
      </dgm:t>
    </dgm:pt>
    <dgm:pt modelId="{4D873C73-0171-46C5-8057-298A9F20441F}">
      <dgm:prSet/>
      <dgm:spPr/>
      <dgm:t>
        <a:bodyPr/>
        <a:lstStyle/>
        <a:p>
          <a:pPr rtl="0"/>
          <a:r>
            <a:rPr lang="zh-TW" dirty="0" smtClean="0">
              <a:latin typeface="文鼎新藝體" panose="020B0609010101010101" pitchFamily="49" charset="-120"/>
              <a:ea typeface="文鼎新藝體" panose="020B0609010101010101" pitchFamily="49" charset="-120"/>
            </a:rPr>
            <a:t>刷</a:t>
          </a:r>
          <a:endParaRPr lang="zh-TW" dirty="0">
            <a:latin typeface="文鼎新藝體" panose="020B0609010101010101" pitchFamily="49" charset="-120"/>
            <a:ea typeface="文鼎新藝體" panose="020B0609010101010101" pitchFamily="49" charset="-120"/>
          </a:endParaRPr>
        </a:p>
      </dgm:t>
    </dgm:pt>
    <dgm:pt modelId="{AE951FED-1C47-4177-BCA0-D8FE40AD3E46}" type="parTrans" cxnId="{7B48C645-1CCB-4B0D-A50D-BD4E10BC0F9B}">
      <dgm:prSet/>
      <dgm:spPr/>
      <dgm:t>
        <a:bodyPr/>
        <a:lstStyle/>
        <a:p>
          <a:endParaRPr lang="zh-TW" altLang="en-US"/>
        </a:p>
      </dgm:t>
    </dgm:pt>
    <dgm:pt modelId="{7B31622F-BDF4-414D-B1B5-5CFDD87A7326}" type="sibTrans" cxnId="{7B48C645-1CCB-4B0D-A50D-BD4E10BC0F9B}">
      <dgm:prSet/>
      <dgm:spPr/>
      <dgm:t>
        <a:bodyPr/>
        <a:lstStyle/>
        <a:p>
          <a:endParaRPr lang="zh-TW" altLang="en-US"/>
        </a:p>
      </dgm:t>
    </dgm:pt>
    <dgm:pt modelId="{675C43AB-76E6-4F17-83C8-459847AF3692}">
      <dgm:prSet/>
      <dgm:spPr/>
      <dgm:t>
        <a:bodyPr/>
        <a:lstStyle/>
        <a:p>
          <a:pPr rtl="0"/>
          <a:r>
            <a:rPr lang="zh-TW" dirty="0" smtClean="0">
              <a:latin typeface="文鼎空疊圓" panose="020B0609010101010101" pitchFamily="49" charset="-120"/>
              <a:ea typeface="文鼎空疊圓" panose="020B0609010101010101" pitchFamily="49" charset="-120"/>
            </a:rPr>
            <a:t>刷除蟲卵</a:t>
          </a:r>
          <a:endParaRPr lang="zh-TW" dirty="0">
            <a:latin typeface="文鼎空疊圓" panose="020B0609010101010101" pitchFamily="49" charset="-120"/>
            <a:ea typeface="文鼎空疊圓" panose="020B0609010101010101" pitchFamily="49" charset="-120"/>
          </a:endParaRPr>
        </a:p>
      </dgm:t>
    </dgm:pt>
    <dgm:pt modelId="{C5C58ECB-B95A-48A9-AA45-53F473DC8606}" type="parTrans" cxnId="{7C8918BA-63E7-42FC-95EA-17E466784A83}">
      <dgm:prSet/>
      <dgm:spPr/>
      <dgm:t>
        <a:bodyPr/>
        <a:lstStyle/>
        <a:p>
          <a:endParaRPr lang="zh-TW" altLang="en-US"/>
        </a:p>
      </dgm:t>
    </dgm:pt>
    <dgm:pt modelId="{740CA259-5027-4D2F-B375-9B00780A0C6C}" type="sibTrans" cxnId="{7C8918BA-63E7-42FC-95EA-17E466784A83}">
      <dgm:prSet/>
      <dgm:spPr/>
      <dgm:t>
        <a:bodyPr/>
        <a:lstStyle/>
        <a:p>
          <a:endParaRPr lang="zh-TW" altLang="en-US"/>
        </a:p>
      </dgm:t>
    </dgm:pt>
    <dgm:pt modelId="{26F4F328-B347-4BBD-B4C1-928312425D2C}" type="pres">
      <dgm:prSet presAssocID="{40CA4441-A312-4AB2-BA4B-5755247766D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A0F85F-706F-4321-BD47-40FE78699F3F}" type="pres">
      <dgm:prSet presAssocID="{40CA4441-A312-4AB2-BA4B-5755247766D3}" presName="cycle" presStyleCnt="0"/>
      <dgm:spPr/>
    </dgm:pt>
    <dgm:pt modelId="{EB9B19EC-7CCB-4A5B-8C03-0E8DE003644C}" type="pres">
      <dgm:prSet presAssocID="{40CA4441-A312-4AB2-BA4B-5755247766D3}" presName="centerShape" presStyleCnt="0"/>
      <dgm:spPr/>
    </dgm:pt>
    <dgm:pt modelId="{BB37E923-9786-4009-AE9F-A5E6519A5BD5}" type="pres">
      <dgm:prSet presAssocID="{40CA4441-A312-4AB2-BA4B-5755247766D3}" presName="connSite" presStyleLbl="node1" presStyleIdx="0" presStyleCnt="5"/>
      <dgm:spPr/>
    </dgm:pt>
    <dgm:pt modelId="{4A91967D-F43F-464B-A591-590A271F91C3}" type="pres">
      <dgm:prSet presAssocID="{40CA4441-A312-4AB2-BA4B-5755247766D3}" presName="visible" presStyleLbl="nod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7D0EE1F-FCC6-4351-AA8E-FA10B46A0D20}" type="pres">
      <dgm:prSet presAssocID="{F966F67E-880E-4205-A36F-30B04A54B24F}" presName="Name25" presStyleLbl="parChTrans1D1" presStyleIdx="0" presStyleCnt="4"/>
      <dgm:spPr/>
      <dgm:t>
        <a:bodyPr/>
        <a:lstStyle/>
        <a:p>
          <a:endParaRPr lang="zh-TW" altLang="en-US"/>
        </a:p>
      </dgm:t>
    </dgm:pt>
    <dgm:pt modelId="{9BCF5054-8BB7-447E-8064-6BF474321DD6}" type="pres">
      <dgm:prSet presAssocID="{E24A5072-8222-42EE-A135-2B0BB8ABB429}" presName="node" presStyleCnt="0"/>
      <dgm:spPr/>
    </dgm:pt>
    <dgm:pt modelId="{C498286F-A276-46E8-8C57-CB6754041E01}" type="pres">
      <dgm:prSet presAssocID="{E24A5072-8222-42EE-A135-2B0BB8ABB429}" presName="parentNode" presStyleLbl="node1" presStyleIdx="1" presStyleCnt="5" custLinFactNeighborX="-12921" custLinFactNeighborY="258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18AC1F-8C3E-48FF-9F05-AB6452939BF3}" type="pres">
      <dgm:prSet presAssocID="{E24A5072-8222-42EE-A135-2B0BB8ABB429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65084F-C55E-43AC-90F5-1C2AC00F09AA}" type="pres">
      <dgm:prSet presAssocID="{22CA1C14-C39E-4D09-BEBC-7BA20DE8C2F1}" presName="Name25" presStyleLbl="parChTrans1D1" presStyleIdx="1" presStyleCnt="4"/>
      <dgm:spPr/>
      <dgm:t>
        <a:bodyPr/>
        <a:lstStyle/>
        <a:p>
          <a:endParaRPr lang="zh-TW" altLang="en-US"/>
        </a:p>
      </dgm:t>
    </dgm:pt>
    <dgm:pt modelId="{B54149B0-0FAD-4A3F-94B3-AE757AE220E4}" type="pres">
      <dgm:prSet presAssocID="{CD75CBA8-F209-44D6-9986-5C9904E8C976}" presName="node" presStyleCnt="0"/>
      <dgm:spPr/>
    </dgm:pt>
    <dgm:pt modelId="{A5AD9363-64CA-4AD8-8218-C9CCCD9163CA}" type="pres">
      <dgm:prSet presAssocID="{CD75CBA8-F209-44D6-9986-5C9904E8C976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5240CD-B68A-4C1D-8B5B-CB9C70006680}" type="pres">
      <dgm:prSet presAssocID="{CD75CBA8-F209-44D6-9986-5C9904E8C976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3318AC-CBF9-4325-A95F-BA8A978B690F}" type="pres">
      <dgm:prSet presAssocID="{B18A5BA8-2748-4975-A580-B2F4E02D4C73}" presName="Name25" presStyleLbl="parChTrans1D1" presStyleIdx="2" presStyleCnt="4"/>
      <dgm:spPr/>
      <dgm:t>
        <a:bodyPr/>
        <a:lstStyle/>
        <a:p>
          <a:endParaRPr lang="zh-TW" altLang="en-US"/>
        </a:p>
      </dgm:t>
    </dgm:pt>
    <dgm:pt modelId="{E3F7487A-5E34-46B5-81A6-29E1521BD489}" type="pres">
      <dgm:prSet presAssocID="{01422898-171A-4D7A-8952-DCF6CD4CCC91}" presName="node" presStyleCnt="0"/>
      <dgm:spPr/>
    </dgm:pt>
    <dgm:pt modelId="{6F27309A-B0D3-4FE2-A3B0-9BC565CC19F6}" type="pres">
      <dgm:prSet presAssocID="{01422898-171A-4D7A-8952-DCF6CD4CCC91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BDA768-EFE8-4F89-872C-339E9EB42BD6}" type="pres">
      <dgm:prSet presAssocID="{01422898-171A-4D7A-8952-DCF6CD4CCC91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FFE042-913A-42B3-9BB0-C16276BB9428}" type="pres">
      <dgm:prSet presAssocID="{AE951FED-1C47-4177-BCA0-D8FE40AD3E46}" presName="Name25" presStyleLbl="parChTrans1D1" presStyleIdx="3" presStyleCnt="4"/>
      <dgm:spPr/>
      <dgm:t>
        <a:bodyPr/>
        <a:lstStyle/>
        <a:p>
          <a:endParaRPr lang="zh-TW" altLang="en-US"/>
        </a:p>
      </dgm:t>
    </dgm:pt>
    <dgm:pt modelId="{2DDDD72D-F9FD-4A7F-BB8A-EFE1B1AFCC10}" type="pres">
      <dgm:prSet presAssocID="{4D873C73-0171-46C5-8057-298A9F20441F}" presName="node" presStyleCnt="0"/>
      <dgm:spPr/>
    </dgm:pt>
    <dgm:pt modelId="{0BF40EB2-B2CA-4418-A634-A7459FA36804}" type="pres">
      <dgm:prSet presAssocID="{4D873C73-0171-46C5-8057-298A9F20441F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0F27AD-4FCB-4891-A48D-6B9021191EAB}" type="pres">
      <dgm:prSet presAssocID="{4D873C73-0171-46C5-8057-298A9F20441F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EE2079-AAB6-481E-B671-F58FD1169B02}" srcId="{01422898-171A-4D7A-8952-DCF6CD4CCC91}" destId="{FA484FB7-769F-4D35-9D3C-E33BB6CFCFFA}" srcOrd="0" destOrd="0" parTransId="{4140AB4B-863B-46C3-9600-4A3EF5FAE47F}" sibTransId="{4BE9680A-2357-46C3-BC67-345140754A7B}"/>
    <dgm:cxn modelId="{BAA375A3-87C6-41BF-A680-824E625EA4C4}" type="presOf" srcId="{FA484FB7-769F-4D35-9D3C-E33BB6CFCFFA}" destId="{25BDA768-EFE8-4F89-872C-339E9EB42BD6}" srcOrd="0" destOrd="0" presId="urn:microsoft.com/office/officeart/2005/8/layout/radial2"/>
    <dgm:cxn modelId="{65FD8EDC-F7F1-411D-A043-136043383F9A}" type="presOf" srcId="{01422898-171A-4D7A-8952-DCF6CD4CCC91}" destId="{6F27309A-B0D3-4FE2-A3B0-9BC565CC19F6}" srcOrd="0" destOrd="0" presId="urn:microsoft.com/office/officeart/2005/8/layout/radial2"/>
    <dgm:cxn modelId="{D9E16B3A-7A1C-496F-964B-751E420F9CA7}" type="presOf" srcId="{B18A5BA8-2748-4975-A580-B2F4E02D4C73}" destId="{403318AC-CBF9-4325-A95F-BA8A978B690F}" srcOrd="0" destOrd="0" presId="urn:microsoft.com/office/officeart/2005/8/layout/radial2"/>
    <dgm:cxn modelId="{7C8918BA-63E7-42FC-95EA-17E466784A83}" srcId="{4D873C73-0171-46C5-8057-298A9F20441F}" destId="{675C43AB-76E6-4F17-83C8-459847AF3692}" srcOrd="0" destOrd="0" parTransId="{C5C58ECB-B95A-48A9-AA45-53F473DC8606}" sibTransId="{740CA259-5027-4D2F-B375-9B00780A0C6C}"/>
    <dgm:cxn modelId="{447E63D4-3F38-44B0-92E2-CBDB5D765D97}" type="presOf" srcId="{1D35D131-D567-42CE-97C2-DC684F36DD1F}" destId="{7B5240CD-B68A-4C1D-8B5B-CB9C70006680}" srcOrd="0" destOrd="0" presId="urn:microsoft.com/office/officeart/2005/8/layout/radial2"/>
    <dgm:cxn modelId="{88F11E93-96A8-45B0-82F8-FABF2B50864A}" type="presOf" srcId="{CD75CBA8-F209-44D6-9986-5C9904E8C976}" destId="{A5AD9363-64CA-4AD8-8218-C9CCCD9163CA}" srcOrd="0" destOrd="0" presId="urn:microsoft.com/office/officeart/2005/8/layout/radial2"/>
    <dgm:cxn modelId="{17696F42-282E-42C6-BD6C-8DF6BDF7AAAF}" srcId="{E24A5072-8222-42EE-A135-2B0BB8ABB429}" destId="{0F67C27D-4049-470B-8C7A-9E584F0205A6}" srcOrd="0" destOrd="0" parTransId="{0296F4D1-0EE9-473F-B719-E693E6CA5B41}" sibTransId="{25D37671-170C-48F9-B9EB-B39833056191}"/>
    <dgm:cxn modelId="{9CA54A5D-3735-4B0B-BEB6-AE4FE40F75E4}" srcId="{40CA4441-A312-4AB2-BA4B-5755247766D3}" destId="{E24A5072-8222-42EE-A135-2B0BB8ABB429}" srcOrd="0" destOrd="0" parTransId="{F966F67E-880E-4205-A36F-30B04A54B24F}" sibTransId="{66AAFE7F-0C13-4DDB-AB65-E05F1D5A51D2}"/>
    <dgm:cxn modelId="{48F54ADF-F774-411A-A03A-A433F5284334}" type="presOf" srcId="{4D873C73-0171-46C5-8057-298A9F20441F}" destId="{0BF40EB2-B2CA-4418-A634-A7459FA36804}" srcOrd="0" destOrd="0" presId="urn:microsoft.com/office/officeart/2005/8/layout/radial2"/>
    <dgm:cxn modelId="{300FDD63-B744-4F81-B111-51A3679B8FD8}" type="presOf" srcId="{0F67C27D-4049-470B-8C7A-9E584F0205A6}" destId="{9B18AC1F-8C3E-48FF-9F05-AB6452939BF3}" srcOrd="0" destOrd="0" presId="urn:microsoft.com/office/officeart/2005/8/layout/radial2"/>
    <dgm:cxn modelId="{EDBB61D6-0278-4DE9-A426-965F07949A6A}" type="presOf" srcId="{675C43AB-76E6-4F17-83C8-459847AF3692}" destId="{AA0F27AD-4FCB-4891-A48D-6B9021191EAB}" srcOrd="0" destOrd="0" presId="urn:microsoft.com/office/officeart/2005/8/layout/radial2"/>
    <dgm:cxn modelId="{E466E0F2-7C73-4BCA-BA84-F244AF6B217B}" type="presOf" srcId="{E24A5072-8222-42EE-A135-2B0BB8ABB429}" destId="{C498286F-A276-46E8-8C57-CB6754041E01}" srcOrd="0" destOrd="0" presId="urn:microsoft.com/office/officeart/2005/8/layout/radial2"/>
    <dgm:cxn modelId="{ABB24C15-E7F7-4F91-869E-DAEC29B905DB}" srcId="{40CA4441-A312-4AB2-BA4B-5755247766D3}" destId="{01422898-171A-4D7A-8952-DCF6CD4CCC91}" srcOrd="2" destOrd="0" parTransId="{B18A5BA8-2748-4975-A580-B2F4E02D4C73}" sibTransId="{B11A59DD-E8CC-421C-A831-8AA7D26E0F7D}"/>
    <dgm:cxn modelId="{7B48C645-1CCB-4B0D-A50D-BD4E10BC0F9B}" srcId="{40CA4441-A312-4AB2-BA4B-5755247766D3}" destId="{4D873C73-0171-46C5-8057-298A9F20441F}" srcOrd="3" destOrd="0" parTransId="{AE951FED-1C47-4177-BCA0-D8FE40AD3E46}" sibTransId="{7B31622F-BDF4-414D-B1B5-5CFDD87A7326}"/>
    <dgm:cxn modelId="{E9C08536-71E1-463B-B504-153921AC0687}" type="presOf" srcId="{22CA1C14-C39E-4D09-BEBC-7BA20DE8C2F1}" destId="{6265084F-C55E-43AC-90F5-1C2AC00F09AA}" srcOrd="0" destOrd="0" presId="urn:microsoft.com/office/officeart/2005/8/layout/radial2"/>
    <dgm:cxn modelId="{D64334ED-CE1A-4D44-9F0E-E673C8479E7D}" srcId="{CD75CBA8-F209-44D6-9986-5C9904E8C976}" destId="{1D35D131-D567-42CE-97C2-DC684F36DD1F}" srcOrd="0" destOrd="0" parTransId="{C23B9097-21B9-4451-8B03-57A25CB42C84}" sibTransId="{3CF0EFA8-F640-4440-8EF9-320D12EABC4A}"/>
    <dgm:cxn modelId="{5753C52E-2AA6-43F6-99DD-78D3225E9876}" type="presOf" srcId="{F966F67E-880E-4205-A36F-30B04A54B24F}" destId="{D7D0EE1F-FCC6-4351-AA8E-FA10B46A0D20}" srcOrd="0" destOrd="0" presId="urn:microsoft.com/office/officeart/2005/8/layout/radial2"/>
    <dgm:cxn modelId="{C958891F-2F8C-4309-8A13-EBD24F4136D2}" type="presOf" srcId="{AE951FED-1C47-4177-BCA0-D8FE40AD3E46}" destId="{E5FFE042-913A-42B3-9BB0-C16276BB9428}" srcOrd="0" destOrd="0" presId="urn:microsoft.com/office/officeart/2005/8/layout/radial2"/>
    <dgm:cxn modelId="{D95E5BEB-920C-4D9E-8707-AA7F185A415A}" type="presOf" srcId="{40CA4441-A312-4AB2-BA4B-5755247766D3}" destId="{26F4F328-B347-4BBD-B4C1-928312425D2C}" srcOrd="0" destOrd="0" presId="urn:microsoft.com/office/officeart/2005/8/layout/radial2"/>
    <dgm:cxn modelId="{358F35FB-D981-4DE3-AA92-12A8458D669A}" srcId="{40CA4441-A312-4AB2-BA4B-5755247766D3}" destId="{CD75CBA8-F209-44D6-9986-5C9904E8C976}" srcOrd="1" destOrd="0" parTransId="{22CA1C14-C39E-4D09-BEBC-7BA20DE8C2F1}" sibTransId="{23394D93-3CF5-4C73-8521-DCE538CE0E33}"/>
    <dgm:cxn modelId="{15D6827E-1BF1-47CE-9B58-22834D25124B}" type="presParOf" srcId="{26F4F328-B347-4BBD-B4C1-928312425D2C}" destId="{73A0F85F-706F-4321-BD47-40FE78699F3F}" srcOrd="0" destOrd="0" presId="urn:microsoft.com/office/officeart/2005/8/layout/radial2"/>
    <dgm:cxn modelId="{B4F98FBF-267E-41FF-978C-517FFB002984}" type="presParOf" srcId="{73A0F85F-706F-4321-BD47-40FE78699F3F}" destId="{EB9B19EC-7CCB-4A5B-8C03-0E8DE003644C}" srcOrd="0" destOrd="0" presId="urn:microsoft.com/office/officeart/2005/8/layout/radial2"/>
    <dgm:cxn modelId="{16005E41-9166-47F3-BA1E-6CAB08D986CF}" type="presParOf" srcId="{EB9B19EC-7CCB-4A5B-8C03-0E8DE003644C}" destId="{BB37E923-9786-4009-AE9F-A5E6519A5BD5}" srcOrd="0" destOrd="0" presId="urn:microsoft.com/office/officeart/2005/8/layout/radial2"/>
    <dgm:cxn modelId="{BEB22935-08D6-4942-8010-5A3D4CDA49EB}" type="presParOf" srcId="{EB9B19EC-7CCB-4A5B-8C03-0E8DE003644C}" destId="{4A91967D-F43F-464B-A591-590A271F91C3}" srcOrd="1" destOrd="0" presId="urn:microsoft.com/office/officeart/2005/8/layout/radial2"/>
    <dgm:cxn modelId="{D4CC095A-455F-47FA-BCC8-B8FB0D3E60A4}" type="presParOf" srcId="{73A0F85F-706F-4321-BD47-40FE78699F3F}" destId="{D7D0EE1F-FCC6-4351-AA8E-FA10B46A0D20}" srcOrd="1" destOrd="0" presId="urn:microsoft.com/office/officeart/2005/8/layout/radial2"/>
    <dgm:cxn modelId="{26872DD6-492A-4F3E-9895-D46F6F2ED410}" type="presParOf" srcId="{73A0F85F-706F-4321-BD47-40FE78699F3F}" destId="{9BCF5054-8BB7-447E-8064-6BF474321DD6}" srcOrd="2" destOrd="0" presId="urn:microsoft.com/office/officeart/2005/8/layout/radial2"/>
    <dgm:cxn modelId="{36C0C99F-3C15-42CD-A00F-40F0DAB819A9}" type="presParOf" srcId="{9BCF5054-8BB7-447E-8064-6BF474321DD6}" destId="{C498286F-A276-46E8-8C57-CB6754041E01}" srcOrd="0" destOrd="0" presId="urn:microsoft.com/office/officeart/2005/8/layout/radial2"/>
    <dgm:cxn modelId="{EFA7DE99-0988-4D89-87EF-B63312462808}" type="presParOf" srcId="{9BCF5054-8BB7-447E-8064-6BF474321DD6}" destId="{9B18AC1F-8C3E-48FF-9F05-AB6452939BF3}" srcOrd="1" destOrd="0" presId="urn:microsoft.com/office/officeart/2005/8/layout/radial2"/>
    <dgm:cxn modelId="{5EACA1D1-3B95-4586-85FF-83F5409098E2}" type="presParOf" srcId="{73A0F85F-706F-4321-BD47-40FE78699F3F}" destId="{6265084F-C55E-43AC-90F5-1C2AC00F09AA}" srcOrd="3" destOrd="0" presId="urn:microsoft.com/office/officeart/2005/8/layout/radial2"/>
    <dgm:cxn modelId="{6A123095-B60E-4C54-88DE-292B699333F5}" type="presParOf" srcId="{73A0F85F-706F-4321-BD47-40FE78699F3F}" destId="{B54149B0-0FAD-4A3F-94B3-AE757AE220E4}" srcOrd="4" destOrd="0" presId="urn:microsoft.com/office/officeart/2005/8/layout/radial2"/>
    <dgm:cxn modelId="{9BF872E9-0110-43A2-89E4-08751EA755CC}" type="presParOf" srcId="{B54149B0-0FAD-4A3F-94B3-AE757AE220E4}" destId="{A5AD9363-64CA-4AD8-8218-C9CCCD9163CA}" srcOrd="0" destOrd="0" presId="urn:microsoft.com/office/officeart/2005/8/layout/radial2"/>
    <dgm:cxn modelId="{AE0C7624-8973-4F75-A49E-134F8D124F0F}" type="presParOf" srcId="{B54149B0-0FAD-4A3F-94B3-AE757AE220E4}" destId="{7B5240CD-B68A-4C1D-8B5B-CB9C70006680}" srcOrd="1" destOrd="0" presId="urn:microsoft.com/office/officeart/2005/8/layout/radial2"/>
    <dgm:cxn modelId="{03AFDE49-7A5B-4B33-9193-4977739727DD}" type="presParOf" srcId="{73A0F85F-706F-4321-BD47-40FE78699F3F}" destId="{403318AC-CBF9-4325-A95F-BA8A978B690F}" srcOrd="5" destOrd="0" presId="urn:microsoft.com/office/officeart/2005/8/layout/radial2"/>
    <dgm:cxn modelId="{6F2E7083-54FD-41CC-9B12-108EF5BFA26E}" type="presParOf" srcId="{73A0F85F-706F-4321-BD47-40FE78699F3F}" destId="{E3F7487A-5E34-46B5-81A6-29E1521BD489}" srcOrd="6" destOrd="0" presId="urn:microsoft.com/office/officeart/2005/8/layout/radial2"/>
    <dgm:cxn modelId="{C003083C-F315-4F74-BFE7-FA52F8F75854}" type="presParOf" srcId="{E3F7487A-5E34-46B5-81A6-29E1521BD489}" destId="{6F27309A-B0D3-4FE2-A3B0-9BC565CC19F6}" srcOrd="0" destOrd="0" presId="urn:microsoft.com/office/officeart/2005/8/layout/radial2"/>
    <dgm:cxn modelId="{10E77CC0-4B33-4F1B-91D4-0F890B3DA01A}" type="presParOf" srcId="{E3F7487A-5E34-46B5-81A6-29E1521BD489}" destId="{25BDA768-EFE8-4F89-872C-339E9EB42BD6}" srcOrd="1" destOrd="0" presId="urn:microsoft.com/office/officeart/2005/8/layout/radial2"/>
    <dgm:cxn modelId="{CE6A000F-47E1-417F-908C-E08369F8E1F3}" type="presParOf" srcId="{73A0F85F-706F-4321-BD47-40FE78699F3F}" destId="{E5FFE042-913A-42B3-9BB0-C16276BB9428}" srcOrd="7" destOrd="0" presId="urn:microsoft.com/office/officeart/2005/8/layout/radial2"/>
    <dgm:cxn modelId="{4EF15EC9-7119-46DF-86DF-F254E0C6F4E1}" type="presParOf" srcId="{73A0F85F-706F-4321-BD47-40FE78699F3F}" destId="{2DDDD72D-F9FD-4A7F-BB8A-EFE1B1AFCC10}" srcOrd="8" destOrd="0" presId="urn:microsoft.com/office/officeart/2005/8/layout/radial2"/>
    <dgm:cxn modelId="{16859269-4B7C-4575-826D-AAE9F3A20F1B}" type="presParOf" srcId="{2DDDD72D-F9FD-4A7F-BB8A-EFE1B1AFCC10}" destId="{0BF40EB2-B2CA-4418-A634-A7459FA36804}" srcOrd="0" destOrd="0" presId="urn:microsoft.com/office/officeart/2005/8/layout/radial2"/>
    <dgm:cxn modelId="{C23E8C22-E023-4FC1-946F-5B9EA5170931}" type="presParOf" srcId="{2DDDD72D-F9FD-4A7F-BB8A-EFE1B1AFCC10}" destId="{AA0F27AD-4FCB-4891-A48D-6B9021191EA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FE042-913A-42B3-9BB0-C16276BB9428}">
      <dsp:nvSpPr>
        <dsp:cNvPr id="0" name=""/>
        <dsp:cNvSpPr/>
      </dsp:nvSpPr>
      <dsp:spPr>
        <a:xfrm rot="3681365">
          <a:off x="2515362" y="3233504"/>
          <a:ext cx="853368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853368" y="195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18AC-CBF9-4325-A95F-BA8A978B690F}">
      <dsp:nvSpPr>
        <dsp:cNvPr id="0" name=""/>
        <dsp:cNvSpPr/>
      </dsp:nvSpPr>
      <dsp:spPr>
        <a:xfrm rot="1311755">
          <a:off x="2983154" y="2619680"/>
          <a:ext cx="610942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610942" y="195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5084F-C55E-43AC-90F5-1C2AC00F09AA}">
      <dsp:nvSpPr>
        <dsp:cNvPr id="0" name=""/>
        <dsp:cNvSpPr/>
      </dsp:nvSpPr>
      <dsp:spPr>
        <a:xfrm rot="20288245">
          <a:off x="2983154" y="1918925"/>
          <a:ext cx="610942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610942" y="195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0EE1F-FCC6-4351-AA8E-FA10B46A0D20}">
      <dsp:nvSpPr>
        <dsp:cNvPr id="0" name=""/>
        <dsp:cNvSpPr/>
      </dsp:nvSpPr>
      <dsp:spPr>
        <a:xfrm rot="17738335">
          <a:off x="2474823" y="1324209"/>
          <a:ext cx="788333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788333" y="195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1967D-F43F-464B-A591-590A271F91C3}">
      <dsp:nvSpPr>
        <dsp:cNvPr id="0" name=""/>
        <dsp:cNvSpPr/>
      </dsp:nvSpPr>
      <dsp:spPr>
        <a:xfrm>
          <a:off x="1572907" y="1446422"/>
          <a:ext cx="1684960" cy="168496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8286F-A276-46E8-8C57-CB6754041E01}">
      <dsp:nvSpPr>
        <dsp:cNvPr id="0" name=""/>
        <dsp:cNvSpPr/>
      </dsp:nvSpPr>
      <dsp:spPr>
        <a:xfrm>
          <a:off x="2752780" y="27247"/>
          <a:ext cx="1010976" cy="1010976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latin typeface="文鼎新藝體" panose="020B0609010101010101" pitchFamily="49" charset="-120"/>
              <a:ea typeface="文鼎新藝體" panose="020B0609010101010101" pitchFamily="49" charset="-120"/>
            </a:rPr>
            <a:t>巡</a:t>
          </a:r>
          <a:endParaRPr lang="zh-TW" sz="4400" kern="1200" dirty="0">
            <a:latin typeface="文鼎新藝體" panose="020B0609010101010101" pitchFamily="49" charset="-120"/>
            <a:ea typeface="文鼎新藝體" panose="020B0609010101010101" pitchFamily="49" charset="-120"/>
          </a:endParaRPr>
        </a:p>
      </dsp:txBody>
      <dsp:txXfrm>
        <a:off x="2900834" y="175301"/>
        <a:ext cx="714868" cy="714868"/>
      </dsp:txXfrm>
    </dsp:sp>
    <dsp:sp modelId="{9B18AC1F-8C3E-48FF-9F05-AB6452939BF3}">
      <dsp:nvSpPr>
        <dsp:cNvPr id="0" name=""/>
        <dsp:cNvSpPr/>
      </dsp:nvSpPr>
      <dsp:spPr>
        <a:xfrm>
          <a:off x="3864854" y="27247"/>
          <a:ext cx="1516464" cy="10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>
              <a:latin typeface="文鼎空疊圓" panose="020B0609010101010101" pitchFamily="49" charset="-120"/>
              <a:ea typeface="文鼎空疊圓" panose="020B0609010101010101" pitchFamily="49" charset="-120"/>
            </a:rPr>
            <a:t>巡檢容器</a:t>
          </a:r>
          <a:endParaRPr lang="zh-TW" sz="3400" kern="1200" dirty="0">
            <a:latin typeface="文鼎空疊圓" panose="020B0609010101010101" pitchFamily="49" charset="-120"/>
            <a:ea typeface="文鼎空疊圓" panose="020B0609010101010101" pitchFamily="49" charset="-120"/>
          </a:endParaRPr>
        </a:p>
      </dsp:txBody>
      <dsp:txXfrm>
        <a:off x="3864854" y="27247"/>
        <a:ext cx="1516464" cy="1010976"/>
      </dsp:txXfrm>
    </dsp:sp>
    <dsp:sp modelId="{A5AD9363-64CA-4AD8-8218-C9CCCD9163CA}">
      <dsp:nvSpPr>
        <dsp:cNvPr id="0" name=""/>
        <dsp:cNvSpPr/>
      </dsp:nvSpPr>
      <dsp:spPr>
        <a:xfrm>
          <a:off x="3535772" y="1131050"/>
          <a:ext cx="1010976" cy="1010976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latin typeface="文鼎新藝體" panose="020B0609010101010101" pitchFamily="49" charset="-120"/>
              <a:ea typeface="文鼎新藝體" panose="020B0609010101010101" pitchFamily="49" charset="-120"/>
            </a:rPr>
            <a:t>倒</a:t>
          </a:r>
          <a:endParaRPr lang="zh-TW" sz="4400" kern="1200" dirty="0">
            <a:latin typeface="文鼎新藝體" panose="020B0609010101010101" pitchFamily="49" charset="-120"/>
            <a:ea typeface="文鼎新藝體" panose="020B0609010101010101" pitchFamily="49" charset="-120"/>
          </a:endParaRPr>
        </a:p>
      </dsp:txBody>
      <dsp:txXfrm>
        <a:off x="3683826" y="1279104"/>
        <a:ext cx="714868" cy="714868"/>
      </dsp:txXfrm>
    </dsp:sp>
    <dsp:sp modelId="{7B5240CD-B68A-4C1D-8B5B-CB9C70006680}">
      <dsp:nvSpPr>
        <dsp:cNvPr id="0" name=""/>
        <dsp:cNvSpPr/>
      </dsp:nvSpPr>
      <dsp:spPr>
        <a:xfrm>
          <a:off x="4647846" y="1131050"/>
          <a:ext cx="1516464" cy="10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>
              <a:latin typeface="文鼎空疊圓" panose="020B0609010101010101" pitchFamily="49" charset="-120"/>
              <a:ea typeface="文鼎空疊圓" panose="020B0609010101010101" pitchFamily="49" charset="-120"/>
            </a:rPr>
            <a:t>倒掉積水</a:t>
          </a:r>
          <a:endParaRPr lang="zh-TW" sz="3400" kern="1200" dirty="0">
            <a:latin typeface="文鼎空疊圓" panose="020B0609010101010101" pitchFamily="49" charset="-120"/>
            <a:ea typeface="文鼎空疊圓" panose="020B0609010101010101" pitchFamily="49" charset="-120"/>
          </a:endParaRPr>
        </a:p>
      </dsp:txBody>
      <dsp:txXfrm>
        <a:off x="4647846" y="1131050"/>
        <a:ext cx="1516464" cy="1010976"/>
      </dsp:txXfrm>
    </dsp:sp>
    <dsp:sp modelId="{6F27309A-B0D3-4FE2-A3B0-9BC565CC19F6}">
      <dsp:nvSpPr>
        <dsp:cNvPr id="0" name=""/>
        <dsp:cNvSpPr/>
      </dsp:nvSpPr>
      <dsp:spPr>
        <a:xfrm>
          <a:off x="3535772" y="2435777"/>
          <a:ext cx="1010976" cy="1010976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latin typeface="文鼎新藝體" panose="020B0609010101010101" pitchFamily="49" charset="-120"/>
              <a:ea typeface="文鼎新藝體" panose="020B0609010101010101" pitchFamily="49" charset="-120"/>
            </a:rPr>
            <a:t>清</a:t>
          </a:r>
          <a:endParaRPr lang="zh-TW" sz="4400" kern="1200" dirty="0">
            <a:latin typeface="文鼎新藝體" panose="020B0609010101010101" pitchFamily="49" charset="-120"/>
            <a:ea typeface="文鼎新藝體" panose="020B0609010101010101" pitchFamily="49" charset="-120"/>
          </a:endParaRPr>
        </a:p>
      </dsp:txBody>
      <dsp:txXfrm>
        <a:off x="3683826" y="2583831"/>
        <a:ext cx="714868" cy="714868"/>
      </dsp:txXfrm>
    </dsp:sp>
    <dsp:sp modelId="{25BDA768-EFE8-4F89-872C-339E9EB42BD6}">
      <dsp:nvSpPr>
        <dsp:cNvPr id="0" name=""/>
        <dsp:cNvSpPr/>
      </dsp:nvSpPr>
      <dsp:spPr>
        <a:xfrm>
          <a:off x="4647846" y="2435777"/>
          <a:ext cx="1516464" cy="10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>
              <a:latin typeface="文鼎空疊圓" panose="020B0609010101010101" pitchFamily="49" charset="-120"/>
              <a:ea typeface="文鼎空疊圓" panose="020B0609010101010101" pitchFamily="49" charset="-120"/>
            </a:rPr>
            <a:t>清潔容器</a:t>
          </a:r>
          <a:endParaRPr lang="zh-TW" sz="3400" kern="1200" dirty="0">
            <a:latin typeface="文鼎空疊圓" panose="020B0609010101010101" pitchFamily="49" charset="-120"/>
            <a:ea typeface="文鼎空疊圓" panose="020B0609010101010101" pitchFamily="49" charset="-120"/>
          </a:endParaRPr>
        </a:p>
      </dsp:txBody>
      <dsp:txXfrm>
        <a:off x="4647846" y="2435777"/>
        <a:ext cx="1516464" cy="1010976"/>
      </dsp:txXfrm>
    </dsp:sp>
    <dsp:sp modelId="{0BF40EB2-B2CA-4418-A634-A7459FA36804}">
      <dsp:nvSpPr>
        <dsp:cNvPr id="0" name=""/>
        <dsp:cNvSpPr/>
      </dsp:nvSpPr>
      <dsp:spPr>
        <a:xfrm>
          <a:off x="2883409" y="3565705"/>
          <a:ext cx="1010976" cy="101097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latin typeface="文鼎新藝體" panose="020B0609010101010101" pitchFamily="49" charset="-120"/>
              <a:ea typeface="文鼎新藝體" panose="020B0609010101010101" pitchFamily="49" charset="-120"/>
            </a:rPr>
            <a:t>刷</a:t>
          </a:r>
          <a:endParaRPr lang="zh-TW" sz="4400" kern="1200" dirty="0">
            <a:latin typeface="文鼎新藝體" panose="020B0609010101010101" pitchFamily="49" charset="-120"/>
            <a:ea typeface="文鼎新藝體" panose="020B0609010101010101" pitchFamily="49" charset="-120"/>
          </a:endParaRPr>
        </a:p>
      </dsp:txBody>
      <dsp:txXfrm>
        <a:off x="3031463" y="3713759"/>
        <a:ext cx="714868" cy="714868"/>
      </dsp:txXfrm>
    </dsp:sp>
    <dsp:sp modelId="{AA0F27AD-4FCB-4891-A48D-6B9021191EAB}">
      <dsp:nvSpPr>
        <dsp:cNvPr id="0" name=""/>
        <dsp:cNvSpPr/>
      </dsp:nvSpPr>
      <dsp:spPr>
        <a:xfrm>
          <a:off x="3995483" y="3565705"/>
          <a:ext cx="1516464" cy="10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400" kern="1200" dirty="0" smtClean="0">
              <a:latin typeface="文鼎空疊圓" panose="020B0609010101010101" pitchFamily="49" charset="-120"/>
              <a:ea typeface="文鼎空疊圓" panose="020B0609010101010101" pitchFamily="49" charset="-120"/>
            </a:rPr>
            <a:t>刷除蟲卵</a:t>
          </a:r>
          <a:endParaRPr lang="zh-TW" sz="3400" kern="1200" dirty="0">
            <a:latin typeface="文鼎空疊圓" panose="020B0609010101010101" pitchFamily="49" charset="-120"/>
            <a:ea typeface="文鼎空疊圓" panose="020B0609010101010101" pitchFamily="49" charset="-120"/>
          </a:endParaRPr>
        </a:p>
      </dsp:txBody>
      <dsp:txXfrm>
        <a:off x="3995483" y="3565705"/>
        <a:ext cx="1516464" cy="1010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48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28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31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45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33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81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19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51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41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06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55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EAEF-4F6B-4949-AEE8-F5B2D19461D3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BE63-E481-441E-90C2-45B457404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14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microsoft.com/office/2007/relationships/hdphoto" Target="../media/hdphoto16.wdp"/><Relationship Id="rId42" Type="http://schemas.microsoft.com/office/2007/relationships/hdphoto" Target="../media/hdphoto20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6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1.wdp"/><Relationship Id="rId32" Type="http://schemas.microsoft.com/office/2007/relationships/hdphoto" Target="../media/hdphoto15.wdp"/><Relationship Id="rId37" Type="http://schemas.openxmlformats.org/officeDocument/2006/relationships/image" Target="../media/image20.png"/><Relationship Id="rId40" Type="http://schemas.microsoft.com/office/2007/relationships/hdphoto" Target="../media/hdphoto19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3.wdp"/><Relationship Id="rId36" Type="http://schemas.microsoft.com/office/2007/relationships/hdphoto" Target="../media/hdphoto17.wdp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4" Type="http://schemas.microsoft.com/office/2007/relationships/hdphoto" Target="../media/hdphoto21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5.png"/><Relationship Id="rId30" Type="http://schemas.microsoft.com/office/2007/relationships/hdphoto" Target="../media/hdphoto14.wdp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26.png"/><Relationship Id="rId4" Type="http://schemas.microsoft.com/office/2007/relationships/hdphoto" Target="../media/hdphoto2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.tw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24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14319" y="486713"/>
            <a:ext cx="6495992" cy="1343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防治登革熱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53712" y="1813267"/>
            <a:ext cx="330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滅蚊大作戰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禁止標誌 2"/>
          <p:cNvSpPr/>
          <p:nvPr/>
        </p:nvSpPr>
        <p:spPr>
          <a:xfrm>
            <a:off x="2468879" y="3112199"/>
            <a:ext cx="3931921" cy="3308142"/>
          </a:xfrm>
          <a:prstGeom prst="noSmoking">
            <a:avLst>
              <a:gd name="adj" fmla="val 804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禁止標誌 3"/>
          <p:cNvSpPr/>
          <p:nvPr/>
        </p:nvSpPr>
        <p:spPr>
          <a:xfrm>
            <a:off x="666206" y="3331029"/>
            <a:ext cx="862148" cy="86214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禁止標誌 5"/>
          <p:cNvSpPr/>
          <p:nvPr/>
        </p:nvSpPr>
        <p:spPr>
          <a:xfrm>
            <a:off x="718457" y="5499463"/>
            <a:ext cx="1110343" cy="92087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禁止標誌 6"/>
          <p:cNvSpPr/>
          <p:nvPr/>
        </p:nvSpPr>
        <p:spPr>
          <a:xfrm>
            <a:off x="6818810" y="3331029"/>
            <a:ext cx="1045029" cy="946504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60" y="2386939"/>
            <a:ext cx="2229070" cy="1844005"/>
          </a:xfrm>
          <a:prstGeom prst="rect">
            <a:avLst/>
          </a:prstGeom>
        </p:spPr>
      </p:pic>
      <p:sp>
        <p:nvSpPr>
          <p:cNvPr id="10" name="禁止標誌 9"/>
          <p:cNvSpPr/>
          <p:nvPr/>
        </p:nvSpPr>
        <p:spPr>
          <a:xfrm>
            <a:off x="7040879" y="4820194"/>
            <a:ext cx="1505052" cy="1384663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3" y="4045641"/>
            <a:ext cx="859187" cy="71076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86" y="4759828"/>
            <a:ext cx="798931" cy="66091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2106" flipH="1" flipV="1">
            <a:off x="6959390" y="3842669"/>
            <a:ext cx="602548" cy="49845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95" y="3403631"/>
            <a:ext cx="394909" cy="32669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29" y="3750566"/>
            <a:ext cx="1417739" cy="117282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47" y="4958229"/>
            <a:ext cx="1037416" cy="85820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48" y="5707079"/>
            <a:ext cx="853192" cy="70580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827" y="5422200"/>
            <a:ext cx="484744" cy="40100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90" y="5436789"/>
            <a:ext cx="540299" cy="446964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99" y="4886916"/>
            <a:ext cx="828222" cy="685149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32" y="5823206"/>
            <a:ext cx="655978" cy="54266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11" y="5768746"/>
            <a:ext cx="736896" cy="6096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91" y="1698861"/>
            <a:ext cx="758950" cy="627844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46" y="5351541"/>
            <a:ext cx="828222" cy="685149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4" y="5768746"/>
            <a:ext cx="669686" cy="55400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86" y="5549487"/>
            <a:ext cx="1349176" cy="111611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8" y="4599425"/>
            <a:ext cx="960539" cy="794609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99" y="1941946"/>
            <a:ext cx="552672" cy="45720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62" y="2703946"/>
            <a:ext cx="963133" cy="796755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4" y="4528770"/>
            <a:ext cx="772566" cy="639108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71" y="3889285"/>
            <a:ext cx="1417739" cy="1172829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97" y="3515648"/>
            <a:ext cx="1417739" cy="1172829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28" y="1321091"/>
            <a:ext cx="1417739" cy="1172829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54" y="2051582"/>
            <a:ext cx="1417739" cy="1172829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9" y="5607337"/>
            <a:ext cx="1417739" cy="1172829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87" y="3879255"/>
            <a:ext cx="758950" cy="627844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0" y="4884681"/>
            <a:ext cx="758950" cy="627844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0" y="279071"/>
            <a:ext cx="758950" cy="627844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6" y="365907"/>
            <a:ext cx="758950" cy="627844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92" y="1201930"/>
            <a:ext cx="758950" cy="627844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" y="4484531"/>
            <a:ext cx="758950" cy="627844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7" y="6230156"/>
            <a:ext cx="758950" cy="627844"/>
          </a:xfrm>
          <a:prstGeom prst="rect">
            <a:avLst/>
          </a:prstGeom>
        </p:spPr>
      </p:pic>
      <p:cxnSp>
        <p:nvCxnSpPr>
          <p:cNvPr id="53" name="直線接點 52"/>
          <p:cNvCxnSpPr/>
          <p:nvPr/>
        </p:nvCxnSpPr>
        <p:spPr>
          <a:xfrm flipH="1">
            <a:off x="3634419" y="2873872"/>
            <a:ext cx="6281" cy="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flipH="1">
            <a:off x="3576642" y="2508069"/>
            <a:ext cx="237712" cy="3180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8" name="圖片 5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02" y="30356"/>
            <a:ext cx="758950" cy="627844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77" y="5308781"/>
            <a:ext cx="758950" cy="627844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79" y="6300973"/>
            <a:ext cx="758950" cy="627844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44" y="136138"/>
            <a:ext cx="758950" cy="627844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65" y="3231225"/>
            <a:ext cx="758950" cy="627844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90" y="1386878"/>
            <a:ext cx="758950" cy="627844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79" y="23627"/>
            <a:ext cx="758950" cy="627844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58" y="108035"/>
            <a:ext cx="758950" cy="627844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22" y="-34851"/>
            <a:ext cx="758950" cy="627844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3" y="5782316"/>
            <a:ext cx="758950" cy="627844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67" y="4198805"/>
            <a:ext cx="758950" cy="627844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3" y="2180665"/>
            <a:ext cx="1313322" cy="10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22405" y="2675463"/>
            <a:ext cx="7116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病媒蚊會傳播病毒與細菌，人類一旦被叮咬，就很有可能感染嚴重的急性傳染病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登革熱！要防治登革熱，讓我們從杜絕孳生源、消滅病媒蚊開始吧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3032" y="1513841"/>
            <a:ext cx="612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消滅病媒蚊</a:t>
            </a:r>
            <a:endParaRPr lang="zh-TW" altLang="en-US" sz="54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7536" l="5794" r="95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44" y="4852747"/>
            <a:ext cx="1380894" cy="11423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5" b="97536" l="5794" r="95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68" y="5067081"/>
            <a:ext cx="1380894" cy="11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2.77778E-7 -2.22222E-6 C 0.00469 -0.00393 0.01215 -0.00856 0.0158 -0.01527 C 0.02517 -0.03287 0.0118 -0.01389 0.02291 -0.0287 C 0.02569 -0.03981 0.02361 -0.03264 0.03003 -0.04953 C 0.0309 -0.05208 0.03229 -0.05463 0.03281 -0.05717 C 0.03333 -0.05926 0.0335 -0.06134 0.03437 -0.06296 C 0.03698 -0.06828 0.03941 -0.06898 0.04288 -0.07245 C 0.04531 -0.075 0.04722 -0.07847 0.05 -0.08009 C 0.0526 -0.08171 0.05573 -0.08125 0.05868 -0.08194 C 0.07587 -0.08611 0.0559 -0.0831 0.0901 -0.08588 C 0.1 -0.08449 0.11007 -0.08356 0.11996 -0.08194 C 0.12552 -0.08125 0.14531 -0.07639 0.15139 -0.0743 C 0.16059 -0.07152 0.16979 -0.06921 0.17864 -0.06481 C 0.1901 -0.05902 0.18923 -0.06088 0.19861 -0.05162 C 0.20347 -0.04676 0.21285 -0.03634 0.21285 -0.03634 C 0.21545 -0.03055 0.21979 -0.02152 0.22153 -0.01527 C 0.22205 -0.01319 0.22413 0.00417 0.2243 0.00556 C 0.22378 0.02153 0.22413 0.0375 0.22291 0.05324 C 0.22274 0.05602 0.2217 0.05903 0.21996 0.06088 C 0.21805 0.0632 0.21545 0.06389 0.21285 0.06459 C 0.20955 0.06574 0.20625 0.06598 0.20295 0.06667 C 0.17934 0.0588 0.19166 0.06366 0.15434 0.0419 C 0.14288 0.03519 0.07031 -0.00856 0.06146 -0.01527 C 0.04375 -0.0287 0.02691 -0.04375 0.00868 -0.05532 C -0.04479 -0.08958 -0.04531 -0.08264 -0.09427 -0.10671 C -0.11875 -0.11898 -0.14375 -0.12939 -0.16719 -0.1449 C -0.17865 -0.15254 -0.19254 -0.16018 -0.20278 -0.17152 C -0.20695 -0.17615 -0.21424 -0.1868 -0.21424 -0.1868 C -0.21476 -0.19189 -0.21632 -0.19699 -0.21563 -0.20208 C -0.21528 -0.20578 -0.21354 -0.20926 -0.21146 -0.21157 C -0.20156 -0.22268 -0.1908 -0.23264 -0.18004 -0.24213 C -0.16667 -0.25347 -0.13906 -0.26967 -0.1257 -0.27453 C -0.09844 -0.28426 -0.07049 -0.2912 -0.04288 -0.2993 C -0.02622 -0.30393 -0.00972 -0.31041 0.00712 -0.3125 L 0.05434 -0.31828 C 0.09305 -0.32222 0.10781 -0.32222 0.14566 -0.32407 C 0.16719 -0.32268 0.18871 -0.32338 0.21007 -0.32014 C 0.22396 -0.31805 0.2375 -0.30879 0.25 -0.30115 C 0.25781 -0.29074 0.25989 -0.28912 0.2658 -0.27453 C 0.26771 -0.26967 0.26857 -0.26435 0.26996 -0.25926 C 0.271 -0.25231 0.27222 -0.24537 0.27291 -0.23819 C 0.27552 -0.21134 0.275 -0.17662 0.27153 -0.15254 C 0.26962 -0.13958 0.26649 -0.12615 0.26007 -0.1162 C 0.25677 -0.11134 0.25347 -0.10601 0.25 -0.10115 C 0.24687 -0.09652 0.24392 -0.0912 0.2401 -0.08773 C 0.23576 -0.08402 0.23055 -0.08217 0.22569 -0.08009 C 0.2092 -0.07314 0.2026 -0.07338 0.18437 -0.0706 C 0.16007 -0.0743 0.13507 -0.07384 0.11146 -0.08194 C 0.0441 -0.10509 -0.04722 -0.16088 -0.11007 -0.19814 C -0.12639 -0.20787 -0.14184 -0.2199 -0.15851 -0.2287 C -0.18455 -0.24236 -0.1882 -0.24097 -0.20712 -0.25926 C -0.21077 -0.26273 -0.21424 -0.2662 -0.21719 -0.2706 C -0.21893 -0.27338 -0.21997 -0.27708 -0.22136 -0.28009 C -0.22188 -0.28264 -0.22344 -0.28518 -0.22292 -0.28773 C -0.22101 -0.29629 -0.20799 -0.31157 -0.20434 -0.31435 C -0.19722 -0.31967 -0.18924 -0.32291 -0.18143 -0.32592 C -0.15261 -0.33657 -0.11893 -0.34236 -0.08993 -0.34861 L 0.13437 -0.34676 C 0.16458 -0.34514 0.19444 -0.33773 0.2243 -0.33148 C 0.28333 -0.31921 0.33594 -0.30439 0.39288 -0.28009 C 0.43455 -0.26226 0.46371 -0.24398 0.50156 -0.21736 C 0.52066 -0.2037 0.53107 -0.19838 0.54288 -0.17546 C 0.54618 -0.16898 0.54774 -0.16134 0.55 -0.15439 C 0.55208 -0.13958 0.55486 -0.12384 0.55434 -0.10879 C 0.55382 -0.09236 0.55017 -0.07361 0.54427 -0.05926 C 0.5408 -0.05023 0.53611 -0.04213 0.53142 -0.03449 C 0.51875 -0.01296 0.50521 0.00255 0.48715 0.01713 C 0.47673 0.02547 0.4658 0.03264 0.45434 0.03797 C 0.44045 0.04468 0.42604 0.04977 0.41146 0.05324 C 0.39357 0.05741 0.37535 0.05903 0.35712 0.06088 C 0.33871 0.06274 0.31996 0.06343 0.30139 0.06459 C 0.25573 0.06019 0.20989 0.05764 0.16423 0.05139 C 0.13489 0.04723 0.06441 0.02824 0.03437 0.01899 C 0.01753 0.01389 0.00087 0.00787 -0.01563 0.00186 C -0.02847 -0.00277 -0.06077 -0.01458 -0.0757 -0.02476 C -0.07986 -0.02777 -0.08334 -0.0324 -0.08715 -0.03634 C -0.08854 -0.04004 -0.09132 -0.04351 -0.0915 -0.04768 C -0.09184 -0.05856 -0.09167 -0.07014 -0.08854 -0.08009 C -0.08125 -0.10416 -0.05643 -0.12801 -0.04288 -0.14097 C -0.0309 -0.15254 -0.01858 -0.16389 -0.00573 -0.17338 C 0.0316 -0.20115 0.06285 -0.21689 0.10295 -0.23634 C 0.12083 -0.24514 0.13871 -0.25439 0.15712 -0.26111 C 0.19913 -0.27639 0.23576 -0.28148 0.27864 -0.28958 C 0.33333 -0.28773 0.38819 -0.28958 0.44288 -0.28402 C 0.45764 -0.2824 0.47153 -0.2743 0.48576 -0.26875 C 0.51597 -0.25694 0.52361 -0.25416 0.55 -0.23449 C 0.55798 -0.22847 0.57569 -0.21226 0.58142 -0.20208 C 0.59687 -0.175 0.5967 -0.17152 0.60295 -0.14676 C 0.60521 -0.11597 0.60677 -0.10926 0.59861 -0.06875 C 0.59705 -0.06111 0.59236 -0.05555 0.58854 -0.04953 C 0.58333 -0.04143 0.5783 -0.0324 0.57153 -0.02685 C 0.5585 -0.0162 0.5441 -0.00926 0.53003 -0.00208 C 0.51215 0.00718 0.49444 0.0169 0.47569 0.02269 C 0.40607 0.04445 0.35937 0.04445 0.28715 0.05139 C 0.20868 0.04885 0.12986 0.04977 0.05139 0.04375 C 0.01545 0.04098 -0.02014 0.03264 -0.05573 0.02477 C -0.10191 0.01412 -0.19497 -0.01389 -0.24288 -0.0324 C -0.29219 -0.05162 -0.30799 -0.0625 -0.35261 -0.08773 C -0.35938 -0.09722 -0.36997 -0.10393 -0.37275 -0.1162 C -0.38334 -0.16412 -0.33577 -0.20532 -0.31545 -0.22106 C -0.22674 -0.29051 -0.14965 -0.31203 -0.04705 -0.33148 C -0.00799 -0.33912 0.03194 -0.33796 0.07153 -0.3412 C 0.10486 -0.32963 0.13958 -0.3243 0.17153 -0.30671 C 0.2309 -0.2743 0.26458 -0.23379 0.30712 -0.17546 C 0.33802 -0.13287 0.36545 -0.08865 0.38854 -0.03819 C 0.39687 -0.02014 0.40295 -2.22222E-6 0.41007 0.01899 C 0.41076 0.02871 0.41371 0.04352 0.40868 0.05324 C 0.40607 0.05811 0.4026 0.06204 0.39861 0.06459 C 0.38021 0.07639 0.35955 0.07315 0.3401 0.07431 C 0.21441 0.06297 0.26701 0.07223 0.11007 0.03033 C 0.06302 0.01783 -0.09063 -0.025 -0.14705 -0.04583 C -0.1632 -0.05185 -0.17847 -0.06111 -0.19427 -0.06875 C -0.1967 -0.07384 -0.20261 -0.07824 -0.20139 -0.08402 C -0.19965 -0.09305 -0.19288 -0.0993 -0.18715 -0.10486 C -0.17361 -0.11782 -0.1599 -0.13171 -0.14427 -0.13912 C -0.08768 -0.16643 -0.03212 -0.16574 0.02708 -0.17152 C 0.14375 -0.16713 0.1743 -0.19652 0.24722 -0.15069 C 0.25746 -0.14421 0.26719 -0.13657 0.27725 -0.12963 C 0.28246 -0.12199 0.28871 -0.11551 0.29288 -0.10671 C 0.30781 -0.07592 0.29861 -0.04514 0.28576 -0.01157 C 0.28073 0.00162 0.27048 0.01042 0.26146 0.01899 C 0.23802 0.04098 0.2151 0.05116 0.18715 0.05903 C 0.17552 0.06227 0.16337 0.06274 0.15139 0.06459 C 0.13003 0.05602 0.12135 0.05787 0.10712 0.03611 C 0.09548 0.01783 0.0941 0.00186 0.08576 -0.01921 C 0.0835 -0.02476 0.07361 -0.05301 0.06423 -0.06296 C 0.06354 -0.06389 0.06232 -0.06435 0.06146 -0.06481 " pathEditMode="relative" ptsTypes="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15912" y="417689"/>
            <a:ext cx="612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杜絕孳生源四訣竅</a:t>
            </a:r>
            <a:endParaRPr lang="zh-TW" altLang="en-US" sz="54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093415301"/>
              </p:ext>
            </p:extLst>
          </p:nvPr>
        </p:nvGraphicFramePr>
        <p:xfrm>
          <a:off x="130629" y="1901372"/>
          <a:ext cx="7737219" cy="457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向右箭號 2">
            <a:hlinkClick r:id="rId8"/>
          </p:cNvPr>
          <p:cNvSpPr/>
          <p:nvPr/>
        </p:nvSpPr>
        <p:spPr>
          <a:xfrm>
            <a:off x="6204857" y="4846320"/>
            <a:ext cx="2939143" cy="1528354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FF00"/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衛福部疾管署</a:t>
            </a:r>
            <a:endParaRPr lang="zh-TW" altLang="en-US" sz="2400" dirty="0">
              <a:solidFill>
                <a:srgbClr val="00FF00"/>
              </a:soli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37" b="98054" l="5365" r="94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4" y="1509289"/>
            <a:ext cx="1402352" cy="11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78</Words>
  <Application>Microsoft Office PowerPoint</Application>
  <PresentationFormat>如螢幕大小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文鼎空疊圓</vt:lpstr>
      <vt:lpstr>文鼎新藝體</vt:lpstr>
      <vt:lpstr>華康海報體 Std W12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40</cp:revision>
  <dcterms:created xsi:type="dcterms:W3CDTF">2017-11-07T04:44:24Z</dcterms:created>
  <dcterms:modified xsi:type="dcterms:W3CDTF">2019-10-21T03:10:53Z</dcterms:modified>
</cp:coreProperties>
</file>