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3399FF"/>
    <a:srgbClr val="FF6699"/>
    <a:srgbClr val="FF9900"/>
    <a:srgbClr val="FF0066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835653-27C7-4A52-B4FA-77BC3590AB8D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8541AA0-7C2E-4A47-A1E2-2E7177A7B003}">
      <dgm:prSet/>
      <dgm:spPr>
        <a:solidFill>
          <a:srgbClr val="FF000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77BB4834-D2A6-4AC7-9449-BC8DB97703B8}" type="parTrans" cxnId="{2673D9B9-8A2B-4182-B37D-5E904D6CEF24}">
      <dgm:prSet/>
      <dgm:spPr/>
      <dgm:t>
        <a:bodyPr/>
        <a:lstStyle/>
        <a:p>
          <a:endParaRPr lang="zh-TW" altLang="en-US"/>
        </a:p>
      </dgm:t>
    </dgm:pt>
    <dgm:pt modelId="{D3263033-149B-4B16-BA9D-9308803C85FA}" type="sibTrans" cxnId="{2673D9B9-8A2B-4182-B37D-5E904D6CEF24}">
      <dgm:prSet/>
      <dgm:spPr/>
      <dgm:t>
        <a:bodyPr/>
        <a:lstStyle/>
        <a:p>
          <a:endParaRPr lang="zh-TW" altLang="en-US"/>
        </a:p>
      </dgm:t>
    </dgm:pt>
    <dgm:pt modelId="{76C14896-BAC0-4675-BD69-F8C8300DEE43}">
      <dgm:prSet/>
      <dgm:spPr/>
      <dgm:t>
        <a:bodyPr/>
        <a:lstStyle/>
        <a:p>
          <a:pPr rtl="0"/>
          <a:r>
            <a:rPr lang="zh-TW" altLang="en-US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A54943B3-EA61-4CC1-B10B-EAB722D57BF4}" type="parTrans" cxnId="{08FA2A2F-AE05-4EDE-A1F3-2A5B1EEA43F0}">
      <dgm:prSet/>
      <dgm:spPr/>
      <dgm:t>
        <a:bodyPr/>
        <a:lstStyle/>
        <a:p>
          <a:endParaRPr lang="zh-TW" altLang="en-US"/>
        </a:p>
      </dgm:t>
    </dgm:pt>
    <dgm:pt modelId="{40E4E7BB-2C18-4AB2-96B8-0FDC89846ED7}" type="sibTrans" cxnId="{08FA2A2F-AE05-4EDE-A1F3-2A5B1EEA43F0}">
      <dgm:prSet/>
      <dgm:spPr/>
      <dgm:t>
        <a:bodyPr/>
        <a:lstStyle/>
        <a:p>
          <a:endParaRPr lang="zh-TW" altLang="en-US"/>
        </a:p>
      </dgm:t>
    </dgm:pt>
    <dgm:pt modelId="{F4320EFE-27F5-405C-9BB9-BE0E964D5699}">
      <dgm:prSet/>
      <dgm:spPr>
        <a:solidFill>
          <a:srgbClr val="FFC00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038D6777-3974-41B8-A7B0-CC16C595895E}" type="parTrans" cxnId="{940D6212-9864-4AEB-9363-7BCF67126235}">
      <dgm:prSet/>
      <dgm:spPr/>
      <dgm:t>
        <a:bodyPr/>
        <a:lstStyle/>
        <a:p>
          <a:endParaRPr lang="zh-TW" altLang="en-US"/>
        </a:p>
      </dgm:t>
    </dgm:pt>
    <dgm:pt modelId="{96878EEB-3E57-4100-8D70-328AC7631939}" type="sibTrans" cxnId="{940D6212-9864-4AEB-9363-7BCF67126235}">
      <dgm:prSet/>
      <dgm:spPr/>
      <dgm:t>
        <a:bodyPr/>
        <a:lstStyle/>
        <a:p>
          <a:endParaRPr lang="zh-TW" altLang="en-US"/>
        </a:p>
      </dgm:t>
    </dgm:pt>
    <dgm:pt modelId="{DBF74B9C-CD8E-44CB-8473-B8D500B1939A}">
      <dgm:prSet/>
      <dgm:spPr/>
      <dgm:t>
        <a:bodyPr/>
        <a:lstStyle/>
        <a:p>
          <a:pPr marL="285750" lvl="1" indent="0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掉積水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DF7D3B50-5C4B-48E8-8180-F652D30CB59A}" type="parTrans" cxnId="{D6162B3B-59EB-4CB0-B680-1DE814A91794}">
      <dgm:prSet/>
      <dgm:spPr/>
      <dgm:t>
        <a:bodyPr/>
        <a:lstStyle/>
        <a:p>
          <a:endParaRPr lang="zh-TW" altLang="en-US"/>
        </a:p>
      </dgm:t>
    </dgm:pt>
    <dgm:pt modelId="{8D4E28F9-B1EE-4992-8499-D1E964D58091}" type="sibTrans" cxnId="{D6162B3B-59EB-4CB0-B680-1DE814A91794}">
      <dgm:prSet/>
      <dgm:spPr/>
      <dgm:t>
        <a:bodyPr/>
        <a:lstStyle/>
        <a:p>
          <a:endParaRPr lang="zh-TW" altLang="en-US"/>
        </a:p>
      </dgm:t>
    </dgm:pt>
    <dgm:pt modelId="{C2E6280A-8F1C-4188-A7AF-C12DD0329FC4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1E150CA9-5EFD-431C-82FB-413C11F6178B}" type="parTrans" cxnId="{840F3687-9119-4C8F-8C9A-263AE56B5C40}">
      <dgm:prSet/>
      <dgm:spPr/>
      <dgm:t>
        <a:bodyPr/>
        <a:lstStyle/>
        <a:p>
          <a:endParaRPr lang="zh-TW" altLang="en-US"/>
        </a:p>
      </dgm:t>
    </dgm:pt>
    <dgm:pt modelId="{FB109B63-C667-4180-AA5D-44D287E9CF81}" type="sibTrans" cxnId="{840F3687-9119-4C8F-8C9A-263AE56B5C40}">
      <dgm:prSet/>
      <dgm:spPr/>
      <dgm:t>
        <a:bodyPr/>
        <a:lstStyle/>
        <a:p>
          <a:endParaRPr lang="zh-TW" altLang="en-US"/>
        </a:p>
      </dgm:t>
    </dgm:pt>
    <dgm:pt modelId="{F18FBBEC-D658-48E4-9E60-3E0F5226FD8D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93A62220-1A0E-4F98-8E1F-9AEC8291B73B}" type="parTrans" cxnId="{DD37DE76-650C-4A76-B487-3AB19976CF6B}">
      <dgm:prSet/>
      <dgm:spPr/>
      <dgm:t>
        <a:bodyPr/>
        <a:lstStyle/>
        <a:p>
          <a:endParaRPr lang="zh-TW" altLang="en-US"/>
        </a:p>
      </dgm:t>
    </dgm:pt>
    <dgm:pt modelId="{E7D25268-905E-4570-97C0-84E31A912512}" type="sibTrans" cxnId="{DD37DE76-650C-4A76-B487-3AB19976CF6B}">
      <dgm:prSet/>
      <dgm:spPr/>
      <dgm:t>
        <a:bodyPr/>
        <a:lstStyle/>
        <a:p>
          <a:endParaRPr lang="zh-TW" altLang="en-US"/>
        </a:p>
      </dgm:t>
    </dgm:pt>
    <dgm:pt modelId="{68A2B285-974B-484E-84C4-5EFC1DAD58CF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692BC010-7C51-40E7-A5E5-2275BB0D353E}" type="parTrans" cxnId="{D4F87CD7-BA87-4EA8-8166-8B1860BD4400}">
      <dgm:prSet/>
      <dgm:spPr/>
      <dgm:t>
        <a:bodyPr/>
        <a:lstStyle/>
        <a:p>
          <a:endParaRPr lang="zh-TW" altLang="en-US"/>
        </a:p>
      </dgm:t>
    </dgm:pt>
    <dgm:pt modelId="{339333CE-3FCD-42CD-BCC6-40DD78FEA083}" type="sibTrans" cxnId="{D4F87CD7-BA87-4EA8-8166-8B1860BD4400}">
      <dgm:prSet/>
      <dgm:spPr/>
      <dgm:t>
        <a:bodyPr/>
        <a:lstStyle/>
        <a:p>
          <a:endParaRPr lang="zh-TW" altLang="en-US"/>
        </a:p>
      </dgm:t>
    </dgm:pt>
    <dgm:pt modelId="{9BBC4CE9-8F5E-47CE-BB79-D94280CA7CF5}">
      <dgm:prSet/>
      <dgm:spPr/>
      <dgm:t>
        <a:bodyPr/>
        <a:lstStyle/>
        <a:p>
          <a:pPr rtl="0"/>
          <a:r>
            <a:rPr lang="zh-TW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gm:t>
    </dgm:pt>
    <dgm:pt modelId="{F105CCAD-B566-417C-A22E-E0849611D284}" type="parTrans" cxnId="{D8688AD4-C26C-472A-8DE8-F07ACA519BBF}">
      <dgm:prSet/>
      <dgm:spPr/>
      <dgm:t>
        <a:bodyPr/>
        <a:lstStyle/>
        <a:p>
          <a:endParaRPr lang="zh-TW" altLang="en-US"/>
        </a:p>
      </dgm:t>
    </dgm:pt>
    <dgm:pt modelId="{A0AD376F-EB7C-4FD8-BE3B-DA0A3058F89E}" type="sibTrans" cxnId="{D8688AD4-C26C-472A-8DE8-F07ACA519BBF}">
      <dgm:prSet/>
      <dgm:spPr/>
      <dgm:t>
        <a:bodyPr/>
        <a:lstStyle/>
        <a:p>
          <a:endParaRPr lang="zh-TW" altLang="en-US"/>
        </a:p>
      </dgm:t>
    </dgm:pt>
    <dgm:pt modelId="{8B89DBA3-B165-42A8-AFF5-757E46B7EC47}" type="pres">
      <dgm:prSet presAssocID="{6E835653-27C7-4A52-B4FA-77BC3590AB8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22A3087-5A55-4103-A190-DDB4DF2CE4E1}" type="pres">
      <dgm:prSet presAssocID="{6E835653-27C7-4A52-B4FA-77BC3590AB8D}" presName="cycle" presStyleCnt="0"/>
      <dgm:spPr/>
    </dgm:pt>
    <dgm:pt modelId="{1ECDE761-21DC-4B39-95F9-15D61E5E147C}" type="pres">
      <dgm:prSet presAssocID="{6E835653-27C7-4A52-B4FA-77BC3590AB8D}" presName="centerShape" presStyleCnt="0"/>
      <dgm:spPr/>
    </dgm:pt>
    <dgm:pt modelId="{746FFB53-6C0D-4A9D-B4FD-5E8244361682}" type="pres">
      <dgm:prSet presAssocID="{6E835653-27C7-4A52-B4FA-77BC3590AB8D}" presName="connSite" presStyleLbl="node1" presStyleIdx="0" presStyleCnt="5"/>
      <dgm:spPr/>
    </dgm:pt>
    <dgm:pt modelId="{D675A0BA-58C6-4703-A563-EE6A1C631CFD}" type="pres">
      <dgm:prSet presAssocID="{6E835653-27C7-4A52-B4FA-77BC3590AB8D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957054E-6B54-4603-B888-EBD9DDC3D590}" type="pres">
      <dgm:prSet presAssocID="{77BB4834-D2A6-4AC7-9449-BC8DB97703B8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C79B3E9F-7157-497B-8780-735ECB7A9098}" type="pres">
      <dgm:prSet presAssocID="{C8541AA0-7C2E-4A47-A1E2-2E7177A7B003}" presName="node" presStyleCnt="0"/>
      <dgm:spPr/>
    </dgm:pt>
    <dgm:pt modelId="{BEDF33E5-983E-4157-BCDF-17AD0E2B6132}" type="pres">
      <dgm:prSet presAssocID="{C8541AA0-7C2E-4A47-A1E2-2E7177A7B003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2E649E-25E7-4562-B2DC-F70A01C8B22A}" type="pres">
      <dgm:prSet presAssocID="{C8541AA0-7C2E-4A47-A1E2-2E7177A7B003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4FD488-0368-4752-B22A-BBC9EB5A0062}" type="pres">
      <dgm:prSet presAssocID="{038D6777-3974-41B8-A7B0-CC16C595895E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40D3D0F6-8399-489B-82D1-963C3FC385AA}" type="pres">
      <dgm:prSet presAssocID="{F4320EFE-27F5-405C-9BB9-BE0E964D5699}" presName="node" presStyleCnt="0"/>
      <dgm:spPr/>
    </dgm:pt>
    <dgm:pt modelId="{44BEFB89-4204-4B3F-9C81-915A16CB59F4}" type="pres">
      <dgm:prSet presAssocID="{F4320EFE-27F5-405C-9BB9-BE0E964D5699}" presName="parentNode" presStyleLbl="node1" presStyleIdx="2" presStyleCnt="5" custScaleX="82870" custScaleY="8944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AAE1B7-585C-42C5-A39D-4C82BD67E60B}" type="pres">
      <dgm:prSet presAssocID="{F4320EFE-27F5-405C-9BB9-BE0E964D5699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D678014-98D1-44E1-ABDB-2E1371A35562}" type="pres">
      <dgm:prSet presAssocID="{1E150CA9-5EFD-431C-82FB-413C11F6178B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58E88F96-6396-4054-AB8A-B1D1CF360B70}" type="pres">
      <dgm:prSet presAssocID="{C2E6280A-8F1C-4188-A7AF-C12DD0329FC4}" presName="node" presStyleCnt="0"/>
      <dgm:spPr/>
    </dgm:pt>
    <dgm:pt modelId="{E2B63B07-8A58-43C5-9A7A-673EC8BC0A64}" type="pres">
      <dgm:prSet presAssocID="{C2E6280A-8F1C-4188-A7AF-C12DD0329FC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F017ED-F231-4D53-AC6E-97985038249C}" type="pres">
      <dgm:prSet presAssocID="{C2E6280A-8F1C-4188-A7AF-C12DD0329FC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083C72-281C-46BB-8612-2675F134DE54}" type="pres">
      <dgm:prSet presAssocID="{692BC010-7C51-40E7-A5E5-2275BB0D353E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1E77805C-4B92-42A3-996F-17BE7F6B6650}" type="pres">
      <dgm:prSet presAssocID="{68A2B285-974B-484E-84C4-5EFC1DAD58CF}" presName="node" presStyleCnt="0"/>
      <dgm:spPr/>
    </dgm:pt>
    <dgm:pt modelId="{70C5DAC3-2584-446B-B728-0F3EE245CBF0}" type="pres">
      <dgm:prSet presAssocID="{68A2B285-974B-484E-84C4-5EFC1DAD58CF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047A33-731E-4F51-B4C1-67BA2D1AA8F4}" type="pres">
      <dgm:prSet presAssocID="{68A2B285-974B-484E-84C4-5EFC1DAD58CF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40D6212-9864-4AEB-9363-7BCF67126235}" srcId="{6E835653-27C7-4A52-B4FA-77BC3590AB8D}" destId="{F4320EFE-27F5-405C-9BB9-BE0E964D5699}" srcOrd="1" destOrd="0" parTransId="{038D6777-3974-41B8-A7B0-CC16C595895E}" sibTransId="{96878EEB-3E57-4100-8D70-328AC7631939}"/>
    <dgm:cxn modelId="{840F3687-9119-4C8F-8C9A-263AE56B5C40}" srcId="{6E835653-27C7-4A52-B4FA-77BC3590AB8D}" destId="{C2E6280A-8F1C-4188-A7AF-C12DD0329FC4}" srcOrd="2" destOrd="0" parTransId="{1E150CA9-5EFD-431C-82FB-413C11F6178B}" sibTransId="{FB109B63-C667-4180-AA5D-44D287E9CF81}"/>
    <dgm:cxn modelId="{131D9432-8496-4695-A6CE-183E1BF17B82}" type="presOf" srcId="{68A2B285-974B-484E-84C4-5EFC1DAD58CF}" destId="{70C5DAC3-2584-446B-B728-0F3EE245CBF0}" srcOrd="0" destOrd="0" presId="urn:microsoft.com/office/officeart/2005/8/layout/radial2"/>
    <dgm:cxn modelId="{D0966916-B9E3-43AC-ACA5-2953A3D101D2}" type="presOf" srcId="{F18FBBEC-D658-48E4-9E60-3E0F5226FD8D}" destId="{F2F017ED-F231-4D53-AC6E-97985038249C}" srcOrd="0" destOrd="0" presId="urn:microsoft.com/office/officeart/2005/8/layout/radial2"/>
    <dgm:cxn modelId="{08FA2A2F-AE05-4EDE-A1F3-2A5B1EEA43F0}" srcId="{C8541AA0-7C2E-4A47-A1E2-2E7177A7B003}" destId="{76C14896-BAC0-4675-BD69-F8C8300DEE43}" srcOrd="0" destOrd="0" parTransId="{A54943B3-EA61-4CC1-B10B-EAB722D57BF4}" sibTransId="{40E4E7BB-2C18-4AB2-96B8-0FDC89846ED7}"/>
    <dgm:cxn modelId="{D5F1D1B2-4680-4620-94E1-42FCF97D2F9B}" type="presOf" srcId="{692BC010-7C51-40E7-A5E5-2275BB0D353E}" destId="{0B083C72-281C-46BB-8612-2675F134DE54}" srcOrd="0" destOrd="0" presId="urn:microsoft.com/office/officeart/2005/8/layout/radial2"/>
    <dgm:cxn modelId="{A1B3AEC9-4F0E-4FAC-B70A-4C3C5A72C7A3}" type="presOf" srcId="{76C14896-BAC0-4675-BD69-F8C8300DEE43}" destId="{CC2E649E-25E7-4562-B2DC-F70A01C8B22A}" srcOrd="0" destOrd="0" presId="urn:microsoft.com/office/officeart/2005/8/layout/radial2"/>
    <dgm:cxn modelId="{C0AD2651-349A-43A1-A8DB-7557BE36E1E8}" type="presOf" srcId="{038D6777-3974-41B8-A7B0-CC16C595895E}" destId="{3C4FD488-0368-4752-B22A-BBC9EB5A0062}" srcOrd="0" destOrd="0" presId="urn:microsoft.com/office/officeart/2005/8/layout/radial2"/>
    <dgm:cxn modelId="{51EA600A-8032-40E1-A864-53388A8F6B95}" type="presOf" srcId="{C8541AA0-7C2E-4A47-A1E2-2E7177A7B003}" destId="{BEDF33E5-983E-4157-BCDF-17AD0E2B6132}" srcOrd="0" destOrd="0" presId="urn:microsoft.com/office/officeart/2005/8/layout/radial2"/>
    <dgm:cxn modelId="{DBCD282B-D2F0-4ED9-AF85-882F3A5BFDED}" type="presOf" srcId="{DBF74B9C-CD8E-44CB-8473-B8D500B1939A}" destId="{57AAE1B7-585C-42C5-A39D-4C82BD67E60B}" srcOrd="0" destOrd="0" presId="urn:microsoft.com/office/officeart/2005/8/layout/radial2"/>
    <dgm:cxn modelId="{4DB26962-8A6F-44C5-B110-886C8A5BA732}" type="presOf" srcId="{F4320EFE-27F5-405C-9BB9-BE0E964D5699}" destId="{44BEFB89-4204-4B3F-9C81-915A16CB59F4}" srcOrd="0" destOrd="0" presId="urn:microsoft.com/office/officeart/2005/8/layout/radial2"/>
    <dgm:cxn modelId="{D8688AD4-C26C-472A-8DE8-F07ACA519BBF}" srcId="{68A2B285-974B-484E-84C4-5EFC1DAD58CF}" destId="{9BBC4CE9-8F5E-47CE-BB79-D94280CA7CF5}" srcOrd="0" destOrd="0" parTransId="{F105CCAD-B566-417C-A22E-E0849611D284}" sibTransId="{A0AD376F-EB7C-4FD8-BE3B-DA0A3058F89E}"/>
    <dgm:cxn modelId="{6A46396A-633A-4312-93E1-62A710C95FB1}" type="presOf" srcId="{6E835653-27C7-4A52-B4FA-77BC3590AB8D}" destId="{8B89DBA3-B165-42A8-AFF5-757E46B7EC47}" srcOrd="0" destOrd="0" presId="urn:microsoft.com/office/officeart/2005/8/layout/radial2"/>
    <dgm:cxn modelId="{072603AD-4C06-4269-8887-81897FCB90C9}" type="presOf" srcId="{1E150CA9-5EFD-431C-82FB-413C11F6178B}" destId="{9D678014-98D1-44E1-ABDB-2E1371A35562}" srcOrd="0" destOrd="0" presId="urn:microsoft.com/office/officeart/2005/8/layout/radial2"/>
    <dgm:cxn modelId="{D6162B3B-59EB-4CB0-B680-1DE814A91794}" srcId="{F4320EFE-27F5-405C-9BB9-BE0E964D5699}" destId="{DBF74B9C-CD8E-44CB-8473-B8D500B1939A}" srcOrd="0" destOrd="0" parTransId="{DF7D3B50-5C4B-48E8-8180-F652D30CB59A}" sibTransId="{8D4E28F9-B1EE-4992-8499-D1E964D58091}"/>
    <dgm:cxn modelId="{D4F87CD7-BA87-4EA8-8166-8B1860BD4400}" srcId="{6E835653-27C7-4A52-B4FA-77BC3590AB8D}" destId="{68A2B285-974B-484E-84C4-5EFC1DAD58CF}" srcOrd="3" destOrd="0" parTransId="{692BC010-7C51-40E7-A5E5-2275BB0D353E}" sibTransId="{339333CE-3FCD-42CD-BCC6-40DD78FEA083}"/>
    <dgm:cxn modelId="{BFC5B113-9BCC-4BE3-8901-95AD71A75C37}" type="presOf" srcId="{C2E6280A-8F1C-4188-A7AF-C12DD0329FC4}" destId="{E2B63B07-8A58-43C5-9A7A-673EC8BC0A64}" srcOrd="0" destOrd="0" presId="urn:microsoft.com/office/officeart/2005/8/layout/radial2"/>
    <dgm:cxn modelId="{91AB5BDB-FB80-46D0-BB8A-7E6DBCD84080}" type="presOf" srcId="{9BBC4CE9-8F5E-47CE-BB79-D94280CA7CF5}" destId="{51047A33-731E-4F51-B4C1-67BA2D1AA8F4}" srcOrd="0" destOrd="0" presId="urn:microsoft.com/office/officeart/2005/8/layout/radial2"/>
    <dgm:cxn modelId="{03F7DB1A-68DF-4767-9E2D-25A37739E97D}" type="presOf" srcId="{77BB4834-D2A6-4AC7-9449-BC8DB97703B8}" destId="{9957054E-6B54-4603-B888-EBD9DDC3D590}" srcOrd="0" destOrd="0" presId="urn:microsoft.com/office/officeart/2005/8/layout/radial2"/>
    <dgm:cxn modelId="{2673D9B9-8A2B-4182-B37D-5E904D6CEF24}" srcId="{6E835653-27C7-4A52-B4FA-77BC3590AB8D}" destId="{C8541AA0-7C2E-4A47-A1E2-2E7177A7B003}" srcOrd="0" destOrd="0" parTransId="{77BB4834-D2A6-4AC7-9449-BC8DB97703B8}" sibTransId="{D3263033-149B-4B16-BA9D-9308803C85FA}"/>
    <dgm:cxn modelId="{DD37DE76-650C-4A76-B487-3AB19976CF6B}" srcId="{C2E6280A-8F1C-4188-A7AF-C12DD0329FC4}" destId="{F18FBBEC-D658-48E4-9E60-3E0F5226FD8D}" srcOrd="0" destOrd="0" parTransId="{93A62220-1A0E-4F98-8E1F-9AEC8291B73B}" sibTransId="{E7D25268-905E-4570-97C0-84E31A912512}"/>
    <dgm:cxn modelId="{DCE79660-993E-4AA1-BA9A-BDAAFD46A6BE}" type="presParOf" srcId="{8B89DBA3-B165-42A8-AFF5-757E46B7EC47}" destId="{622A3087-5A55-4103-A190-DDB4DF2CE4E1}" srcOrd="0" destOrd="0" presId="urn:microsoft.com/office/officeart/2005/8/layout/radial2"/>
    <dgm:cxn modelId="{F3BC80B6-D41D-47D1-AF30-BA65FF4DECF7}" type="presParOf" srcId="{622A3087-5A55-4103-A190-DDB4DF2CE4E1}" destId="{1ECDE761-21DC-4B39-95F9-15D61E5E147C}" srcOrd="0" destOrd="0" presId="urn:microsoft.com/office/officeart/2005/8/layout/radial2"/>
    <dgm:cxn modelId="{9336616F-FCDC-4E43-BC87-7E3B4A0491EF}" type="presParOf" srcId="{1ECDE761-21DC-4B39-95F9-15D61E5E147C}" destId="{746FFB53-6C0D-4A9D-B4FD-5E8244361682}" srcOrd="0" destOrd="0" presId="urn:microsoft.com/office/officeart/2005/8/layout/radial2"/>
    <dgm:cxn modelId="{3818D4F1-5E1D-4D05-895E-67EE51EB35F7}" type="presParOf" srcId="{1ECDE761-21DC-4B39-95F9-15D61E5E147C}" destId="{D675A0BA-58C6-4703-A563-EE6A1C631CFD}" srcOrd="1" destOrd="0" presId="urn:microsoft.com/office/officeart/2005/8/layout/radial2"/>
    <dgm:cxn modelId="{04695035-4359-47FD-92C7-4D390B88231A}" type="presParOf" srcId="{622A3087-5A55-4103-A190-DDB4DF2CE4E1}" destId="{9957054E-6B54-4603-B888-EBD9DDC3D590}" srcOrd="1" destOrd="0" presId="urn:microsoft.com/office/officeart/2005/8/layout/radial2"/>
    <dgm:cxn modelId="{D1527410-78A6-4D10-B655-CEC2E388D2C1}" type="presParOf" srcId="{622A3087-5A55-4103-A190-DDB4DF2CE4E1}" destId="{C79B3E9F-7157-497B-8780-735ECB7A9098}" srcOrd="2" destOrd="0" presId="urn:microsoft.com/office/officeart/2005/8/layout/radial2"/>
    <dgm:cxn modelId="{C5E0A500-35E3-4E36-B670-BD5BA579A7D6}" type="presParOf" srcId="{C79B3E9F-7157-497B-8780-735ECB7A9098}" destId="{BEDF33E5-983E-4157-BCDF-17AD0E2B6132}" srcOrd="0" destOrd="0" presId="urn:microsoft.com/office/officeart/2005/8/layout/radial2"/>
    <dgm:cxn modelId="{AE3D2D0D-4AB5-4D42-B000-E8F621793DA5}" type="presParOf" srcId="{C79B3E9F-7157-497B-8780-735ECB7A9098}" destId="{CC2E649E-25E7-4562-B2DC-F70A01C8B22A}" srcOrd="1" destOrd="0" presId="urn:microsoft.com/office/officeart/2005/8/layout/radial2"/>
    <dgm:cxn modelId="{2C6F5595-6D6E-4975-977D-8255AB8B138E}" type="presParOf" srcId="{622A3087-5A55-4103-A190-DDB4DF2CE4E1}" destId="{3C4FD488-0368-4752-B22A-BBC9EB5A0062}" srcOrd="3" destOrd="0" presId="urn:microsoft.com/office/officeart/2005/8/layout/radial2"/>
    <dgm:cxn modelId="{5A75AB0C-A086-48C1-88B6-2437D4B40028}" type="presParOf" srcId="{622A3087-5A55-4103-A190-DDB4DF2CE4E1}" destId="{40D3D0F6-8399-489B-82D1-963C3FC385AA}" srcOrd="4" destOrd="0" presId="urn:microsoft.com/office/officeart/2005/8/layout/radial2"/>
    <dgm:cxn modelId="{4F96D8D6-665C-4DCB-A648-C341A8D43D1E}" type="presParOf" srcId="{40D3D0F6-8399-489B-82D1-963C3FC385AA}" destId="{44BEFB89-4204-4B3F-9C81-915A16CB59F4}" srcOrd="0" destOrd="0" presId="urn:microsoft.com/office/officeart/2005/8/layout/radial2"/>
    <dgm:cxn modelId="{9343D93B-9DA1-420D-B91C-DECAE7BB19D4}" type="presParOf" srcId="{40D3D0F6-8399-489B-82D1-963C3FC385AA}" destId="{57AAE1B7-585C-42C5-A39D-4C82BD67E60B}" srcOrd="1" destOrd="0" presId="urn:microsoft.com/office/officeart/2005/8/layout/radial2"/>
    <dgm:cxn modelId="{688F0EF6-BF4E-41CA-BE19-74A236B31CD4}" type="presParOf" srcId="{622A3087-5A55-4103-A190-DDB4DF2CE4E1}" destId="{9D678014-98D1-44E1-ABDB-2E1371A35562}" srcOrd="5" destOrd="0" presId="urn:microsoft.com/office/officeart/2005/8/layout/radial2"/>
    <dgm:cxn modelId="{1D911817-5BB4-43FE-8794-E12898682A2A}" type="presParOf" srcId="{622A3087-5A55-4103-A190-DDB4DF2CE4E1}" destId="{58E88F96-6396-4054-AB8A-B1D1CF360B70}" srcOrd="6" destOrd="0" presId="urn:microsoft.com/office/officeart/2005/8/layout/radial2"/>
    <dgm:cxn modelId="{8EE61154-2C86-4F78-B172-E037975DF535}" type="presParOf" srcId="{58E88F96-6396-4054-AB8A-B1D1CF360B70}" destId="{E2B63B07-8A58-43C5-9A7A-673EC8BC0A64}" srcOrd="0" destOrd="0" presId="urn:microsoft.com/office/officeart/2005/8/layout/radial2"/>
    <dgm:cxn modelId="{D827BBBD-B0E1-4193-BA72-2837C629D044}" type="presParOf" srcId="{58E88F96-6396-4054-AB8A-B1D1CF360B70}" destId="{F2F017ED-F231-4D53-AC6E-97985038249C}" srcOrd="1" destOrd="0" presId="urn:microsoft.com/office/officeart/2005/8/layout/radial2"/>
    <dgm:cxn modelId="{F242CE2C-3F10-4CFA-9963-491DD8E50326}" type="presParOf" srcId="{622A3087-5A55-4103-A190-DDB4DF2CE4E1}" destId="{0B083C72-281C-46BB-8612-2675F134DE54}" srcOrd="7" destOrd="0" presId="urn:microsoft.com/office/officeart/2005/8/layout/radial2"/>
    <dgm:cxn modelId="{66FF1ECA-1A09-4419-BE91-34541B81263E}" type="presParOf" srcId="{622A3087-5A55-4103-A190-DDB4DF2CE4E1}" destId="{1E77805C-4B92-42A3-996F-17BE7F6B6650}" srcOrd="8" destOrd="0" presId="urn:microsoft.com/office/officeart/2005/8/layout/radial2"/>
    <dgm:cxn modelId="{13B30A8D-056D-4C2D-9507-E276831B827B}" type="presParOf" srcId="{1E77805C-4B92-42A3-996F-17BE7F6B6650}" destId="{70C5DAC3-2584-446B-B728-0F3EE245CBF0}" srcOrd="0" destOrd="0" presId="urn:microsoft.com/office/officeart/2005/8/layout/radial2"/>
    <dgm:cxn modelId="{DB3C440D-FF21-4CED-BC01-CA7836E412B4}" type="presParOf" srcId="{1E77805C-4B92-42A3-996F-17BE7F6B6650}" destId="{51047A33-731E-4F51-B4C1-67BA2D1AA8F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083C72-281C-46BB-8612-2675F134DE54}">
      <dsp:nvSpPr>
        <dsp:cNvPr id="0" name=""/>
        <dsp:cNvSpPr/>
      </dsp:nvSpPr>
      <dsp:spPr>
        <a:xfrm rot="3683408">
          <a:off x="2137643" y="3069464"/>
          <a:ext cx="807964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807964" y="210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78014-98D1-44E1-ABDB-2E1371A35562}">
      <dsp:nvSpPr>
        <dsp:cNvPr id="0" name=""/>
        <dsp:cNvSpPr/>
      </dsp:nvSpPr>
      <dsp:spPr>
        <a:xfrm rot="1312760">
          <a:off x="2582370" y="2486650"/>
          <a:ext cx="576972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576972" y="210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4FD488-0368-4752-B22A-BBC9EB5A0062}">
      <dsp:nvSpPr>
        <dsp:cNvPr id="0" name=""/>
        <dsp:cNvSpPr/>
      </dsp:nvSpPr>
      <dsp:spPr>
        <a:xfrm rot="20302928">
          <a:off x="2579387" y="1807146"/>
          <a:ext cx="675671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675671" y="210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57054E-6B54-4603-B888-EBD9DDC3D590}">
      <dsp:nvSpPr>
        <dsp:cNvPr id="0" name=""/>
        <dsp:cNvSpPr/>
      </dsp:nvSpPr>
      <dsp:spPr>
        <a:xfrm rot="17916592">
          <a:off x="2137643" y="1238323"/>
          <a:ext cx="807964" cy="42143"/>
        </a:xfrm>
        <a:custGeom>
          <a:avLst/>
          <a:gdLst/>
          <a:ahLst/>
          <a:cxnLst/>
          <a:rect l="0" t="0" r="0" b="0"/>
          <a:pathLst>
            <a:path>
              <a:moveTo>
                <a:pt x="0" y="21071"/>
              </a:moveTo>
              <a:lnTo>
                <a:pt x="807964" y="2107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5A0BA-58C6-4703-A563-EE6A1C631CFD}">
      <dsp:nvSpPr>
        <dsp:cNvPr id="0" name=""/>
        <dsp:cNvSpPr/>
      </dsp:nvSpPr>
      <dsp:spPr>
        <a:xfrm>
          <a:off x="1240930" y="1373660"/>
          <a:ext cx="1602610" cy="1602610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DF33E5-983E-4157-BCDF-17AD0E2B6132}">
      <dsp:nvSpPr>
        <dsp:cNvPr id="0" name=""/>
        <dsp:cNvSpPr/>
      </dsp:nvSpPr>
      <dsp:spPr>
        <a:xfrm>
          <a:off x="2484506" y="1875"/>
          <a:ext cx="961566" cy="961566"/>
        </a:xfrm>
        <a:prstGeom prst="ellips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</a:t>
          </a:r>
          <a:endParaRPr lang="zh-TW" sz="37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625324" y="142693"/>
        <a:ext cx="679930" cy="679930"/>
      </dsp:txXfrm>
    </dsp:sp>
    <dsp:sp modelId="{CC2E649E-25E7-4562-B2DC-F70A01C8B22A}">
      <dsp:nvSpPr>
        <dsp:cNvPr id="0" name=""/>
        <dsp:cNvSpPr/>
      </dsp:nvSpPr>
      <dsp:spPr>
        <a:xfrm>
          <a:off x="3542229" y="1875"/>
          <a:ext cx="1442349" cy="961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巡檢容器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542229" y="1875"/>
        <a:ext cx="1442349" cy="961566"/>
      </dsp:txXfrm>
    </dsp:sp>
    <dsp:sp modelId="{44BEFB89-4204-4B3F-9C81-915A16CB59F4}">
      <dsp:nvSpPr>
        <dsp:cNvPr id="0" name=""/>
        <dsp:cNvSpPr/>
      </dsp:nvSpPr>
      <dsp:spPr>
        <a:xfrm>
          <a:off x="3206881" y="1125520"/>
          <a:ext cx="796850" cy="860034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endParaRPr lang="zh-TW" sz="37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323577" y="1251469"/>
        <a:ext cx="563458" cy="608136"/>
      </dsp:txXfrm>
    </dsp:sp>
    <dsp:sp modelId="{57AAE1B7-585C-42C5-A39D-4C82BD67E60B}">
      <dsp:nvSpPr>
        <dsp:cNvPr id="0" name=""/>
        <dsp:cNvSpPr/>
      </dsp:nvSpPr>
      <dsp:spPr>
        <a:xfrm>
          <a:off x="4305783" y="1125520"/>
          <a:ext cx="1195275" cy="8600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0" algn="l" defTabSz="1422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倒</a:t>
          </a: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掉積水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305783" y="1125520"/>
        <a:ext cx="1195275" cy="860034"/>
      </dsp:txXfrm>
    </dsp:sp>
    <dsp:sp modelId="{E2B63B07-8A58-43C5-9A7A-673EC8BC0A64}">
      <dsp:nvSpPr>
        <dsp:cNvPr id="0" name=""/>
        <dsp:cNvSpPr/>
      </dsp:nvSpPr>
      <dsp:spPr>
        <a:xfrm>
          <a:off x="3103933" y="2313609"/>
          <a:ext cx="961566" cy="961566"/>
        </a:xfrm>
        <a:prstGeom prst="ellipse">
          <a:avLst/>
        </a:prstGeom>
        <a:solidFill>
          <a:srgbClr val="FFF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</a:t>
          </a:r>
          <a:endParaRPr lang="zh-TW" sz="37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244751" y="2454427"/>
        <a:ext cx="679930" cy="679930"/>
      </dsp:txXfrm>
    </dsp:sp>
    <dsp:sp modelId="{F2F017ED-F231-4D53-AC6E-97985038249C}">
      <dsp:nvSpPr>
        <dsp:cNvPr id="0" name=""/>
        <dsp:cNvSpPr/>
      </dsp:nvSpPr>
      <dsp:spPr>
        <a:xfrm>
          <a:off x="4161656" y="2313609"/>
          <a:ext cx="1442349" cy="961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清潔容器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4161656" y="2313609"/>
        <a:ext cx="1442349" cy="961566"/>
      </dsp:txXfrm>
    </dsp:sp>
    <dsp:sp modelId="{70C5DAC3-2584-446B-B728-0F3EE245CBF0}">
      <dsp:nvSpPr>
        <dsp:cNvPr id="0" name=""/>
        <dsp:cNvSpPr/>
      </dsp:nvSpPr>
      <dsp:spPr>
        <a:xfrm>
          <a:off x="2484506" y="3386488"/>
          <a:ext cx="961566" cy="961566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7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</a:t>
          </a:r>
          <a:endParaRPr lang="zh-TW" sz="37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2625324" y="3527306"/>
        <a:ext cx="679930" cy="679930"/>
      </dsp:txXfrm>
    </dsp:sp>
    <dsp:sp modelId="{51047A33-731E-4F51-B4C1-67BA2D1AA8F4}">
      <dsp:nvSpPr>
        <dsp:cNvPr id="0" name=""/>
        <dsp:cNvSpPr/>
      </dsp:nvSpPr>
      <dsp:spPr>
        <a:xfrm>
          <a:off x="3542229" y="3386488"/>
          <a:ext cx="1442349" cy="961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300" kern="1200" dirty="0" smtClean="0">
              <a:latin typeface="文鼎空疊圓" panose="020B0609010101010101" pitchFamily="49" charset="-120"/>
              <a:ea typeface="文鼎空疊圓" panose="020B0609010101010101" pitchFamily="49" charset="-120"/>
            </a:rPr>
            <a:t>刷除蟲卵</a:t>
          </a:r>
          <a:endParaRPr lang="zh-TW" sz="2300" kern="1200" dirty="0">
            <a:latin typeface="文鼎空疊圓" panose="020B0609010101010101" pitchFamily="49" charset="-120"/>
            <a:ea typeface="文鼎空疊圓" panose="020B0609010101010101" pitchFamily="49" charset="-120"/>
          </a:endParaRPr>
        </a:p>
      </dsp:txBody>
      <dsp:txXfrm>
        <a:off x="3542229" y="3386488"/>
        <a:ext cx="1442349" cy="961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836186" y="3095897"/>
            <a:ext cx="3278777" cy="3278777"/>
          </a:xfrm>
          <a:prstGeom prst="noSmoking">
            <a:avLst>
              <a:gd name="adj" fmla="val 13138"/>
            </a:avLst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15" b="96368" l="6116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62183">
            <a:off x="2177178" y="4146869"/>
            <a:ext cx="2633517" cy="217858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6615" b="96368" l="6116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49227">
            <a:off x="3005008" y="2499445"/>
            <a:ext cx="2370172" cy="19607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6615" b="96368" l="6116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0940">
            <a:off x="4635397" y="4819802"/>
            <a:ext cx="1621558" cy="134143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615" b="96368" l="6116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4219" y="4078766"/>
            <a:ext cx="988018" cy="817341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6615" b="96368" l="6116" r="9302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995" y="3368084"/>
            <a:ext cx="988018" cy="817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480940" y="221746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293672597"/>
              </p:ext>
            </p:extLst>
          </p:nvPr>
        </p:nvGraphicFramePr>
        <p:xfrm>
          <a:off x="1123406" y="1672046"/>
          <a:ext cx="6844937" cy="43499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92241" y="4885509"/>
            <a:ext cx="2011680" cy="1136468"/>
          </a:xfrm>
          <a:prstGeom prst="rightArrow">
            <a:avLst>
              <a:gd name="adj1" fmla="val 50000"/>
              <a:gd name="adj2" fmla="val 64943"/>
            </a:avLst>
          </a:prstGeom>
          <a:solidFill>
            <a:srgbClr val="FFFF00"/>
          </a:solidFill>
          <a:ln w="28575">
            <a:solidFill>
              <a:schemeClr val="tx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00B05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648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文鼎空疊圓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40</cp:revision>
  <dcterms:created xsi:type="dcterms:W3CDTF">2017-11-07T04:44:24Z</dcterms:created>
  <dcterms:modified xsi:type="dcterms:W3CDTF">2019-10-21T03:03:49Z</dcterms:modified>
</cp:coreProperties>
</file>