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19B495-1085-4B48-A451-34FED09A9CC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zh-TW" altLang="en-US"/>
        </a:p>
      </dgm:t>
    </dgm:pt>
    <dgm:pt modelId="{2506DD85-FDE1-49ED-8A8B-5C33CDD5219E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巡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DAAD545E-1A6E-4842-A7C8-154ECF28DBAF}" type="parTrans" cxnId="{040846B4-11A3-45BA-8B7C-8CA01BD478FE}">
      <dgm:prSet/>
      <dgm:spPr/>
      <dgm:t>
        <a:bodyPr/>
        <a:lstStyle/>
        <a:p>
          <a:endParaRPr lang="zh-TW" altLang="en-US"/>
        </a:p>
      </dgm:t>
    </dgm:pt>
    <dgm:pt modelId="{8E9B4AF0-453A-4CDB-8713-DB5248D82BA5}" type="sibTrans" cxnId="{040846B4-11A3-45BA-8B7C-8CA01BD478FE}">
      <dgm:prSet/>
      <dgm:spPr/>
      <dgm:t>
        <a:bodyPr/>
        <a:lstStyle/>
        <a:p>
          <a:endParaRPr lang="zh-TW" altLang="en-US"/>
        </a:p>
      </dgm:t>
    </dgm:pt>
    <dgm:pt modelId="{DC935DC5-D421-4F60-9E32-9FCF72CC8FF4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巡檢容器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4A10BBE8-CCDC-4557-96CA-54883012E0DC}" type="parTrans" cxnId="{5195DB09-2505-4AAB-9054-69456D71098E}">
      <dgm:prSet/>
      <dgm:spPr/>
      <dgm:t>
        <a:bodyPr/>
        <a:lstStyle/>
        <a:p>
          <a:endParaRPr lang="zh-TW" altLang="en-US"/>
        </a:p>
      </dgm:t>
    </dgm:pt>
    <dgm:pt modelId="{1C82758B-68AA-4DCD-8C7E-8D3A80340414}" type="sibTrans" cxnId="{5195DB09-2505-4AAB-9054-69456D71098E}">
      <dgm:prSet/>
      <dgm:spPr/>
      <dgm:t>
        <a:bodyPr/>
        <a:lstStyle/>
        <a:p>
          <a:endParaRPr lang="zh-TW" altLang="en-US"/>
        </a:p>
      </dgm:t>
    </dgm:pt>
    <dgm:pt modelId="{E9363205-D3A5-4161-9AD4-6FBFB9F979D9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倒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17555926-6F84-487F-8681-119DB573EC33}" type="parTrans" cxnId="{48B5FA61-B251-4668-847D-C8097ED32016}">
      <dgm:prSet/>
      <dgm:spPr/>
      <dgm:t>
        <a:bodyPr/>
        <a:lstStyle/>
        <a:p>
          <a:endParaRPr lang="zh-TW" altLang="en-US"/>
        </a:p>
      </dgm:t>
    </dgm:pt>
    <dgm:pt modelId="{6FE2D5AA-D684-4624-B61F-45CD2BC113A8}" type="sibTrans" cxnId="{48B5FA61-B251-4668-847D-C8097ED32016}">
      <dgm:prSet/>
      <dgm:spPr/>
      <dgm:t>
        <a:bodyPr/>
        <a:lstStyle/>
        <a:p>
          <a:endParaRPr lang="zh-TW" altLang="en-US"/>
        </a:p>
      </dgm:t>
    </dgm:pt>
    <dgm:pt modelId="{5F3871CD-5F7E-4D2E-8E3C-BD8920979958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倒掉積水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5A9CCCFF-7959-435E-90DF-14420B38BE0C}" type="parTrans" cxnId="{F883BE73-38FF-43D3-8D7D-65B1A329307D}">
      <dgm:prSet/>
      <dgm:spPr/>
      <dgm:t>
        <a:bodyPr/>
        <a:lstStyle/>
        <a:p>
          <a:endParaRPr lang="zh-TW" altLang="en-US"/>
        </a:p>
      </dgm:t>
    </dgm:pt>
    <dgm:pt modelId="{5AFD7182-F3BC-4679-B4BD-71604E93DE15}" type="sibTrans" cxnId="{F883BE73-38FF-43D3-8D7D-65B1A329307D}">
      <dgm:prSet/>
      <dgm:spPr/>
      <dgm:t>
        <a:bodyPr/>
        <a:lstStyle/>
        <a:p>
          <a:endParaRPr lang="zh-TW" altLang="en-US"/>
        </a:p>
      </dgm:t>
    </dgm:pt>
    <dgm:pt modelId="{BEA6CC37-5476-4106-96DE-408D384B0CE0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清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27D32BAE-6444-49BB-9ECE-2166EC007798}" type="parTrans" cxnId="{ECB0892D-1D2A-4F88-8545-D2068E7611B7}">
      <dgm:prSet/>
      <dgm:spPr/>
      <dgm:t>
        <a:bodyPr/>
        <a:lstStyle/>
        <a:p>
          <a:endParaRPr lang="zh-TW" altLang="en-US"/>
        </a:p>
      </dgm:t>
    </dgm:pt>
    <dgm:pt modelId="{FC2ADA13-A0F4-4DBD-918F-BACBB063FDA0}" type="sibTrans" cxnId="{ECB0892D-1D2A-4F88-8545-D2068E7611B7}">
      <dgm:prSet/>
      <dgm:spPr/>
      <dgm:t>
        <a:bodyPr/>
        <a:lstStyle/>
        <a:p>
          <a:endParaRPr lang="zh-TW" altLang="en-US"/>
        </a:p>
      </dgm:t>
    </dgm:pt>
    <dgm:pt modelId="{31B42134-4BA0-456A-89C9-9A64ED9B83C4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清潔容器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51C6BB75-5951-45D5-A542-888F22AA0711}" type="parTrans" cxnId="{9FA7E31B-04AE-4707-A0AE-88C0F664654E}">
      <dgm:prSet/>
      <dgm:spPr/>
      <dgm:t>
        <a:bodyPr/>
        <a:lstStyle/>
        <a:p>
          <a:endParaRPr lang="zh-TW" altLang="en-US"/>
        </a:p>
      </dgm:t>
    </dgm:pt>
    <dgm:pt modelId="{C8C44F6C-84CB-424C-AF15-35D7AEAA7C0A}" type="sibTrans" cxnId="{9FA7E31B-04AE-4707-A0AE-88C0F664654E}">
      <dgm:prSet/>
      <dgm:spPr/>
      <dgm:t>
        <a:bodyPr/>
        <a:lstStyle/>
        <a:p>
          <a:endParaRPr lang="zh-TW" altLang="en-US"/>
        </a:p>
      </dgm:t>
    </dgm:pt>
    <dgm:pt modelId="{2EF577C8-A20B-4F12-B635-0CE7AD35DA34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刷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60DA66A1-B637-4AAB-B31C-FD8B4072B7CA}" type="parTrans" cxnId="{565B9800-67B8-4459-974E-C4B064AF153B}">
      <dgm:prSet/>
      <dgm:spPr/>
      <dgm:t>
        <a:bodyPr/>
        <a:lstStyle/>
        <a:p>
          <a:endParaRPr lang="zh-TW" altLang="en-US"/>
        </a:p>
      </dgm:t>
    </dgm:pt>
    <dgm:pt modelId="{DB41E780-7F28-4F33-AA99-A3C305500646}" type="sibTrans" cxnId="{565B9800-67B8-4459-974E-C4B064AF153B}">
      <dgm:prSet/>
      <dgm:spPr/>
      <dgm:t>
        <a:bodyPr/>
        <a:lstStyle/>
        <a:p>
          <a:endParaRPr lang="zh-TW" altLang="en-US"/>
        </a:p>
      </dgm:t>
    </dgm:pt>
    <dgm:pt modelId="{9C248389-4394-48C9-BF76-F712FED5DE0C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刷除蟲卵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E3ECE495-E1DC-44EB-BDDF-DE7F0C0324F2}" type="parTrans" cxnId="{B2F69CBC-2CD1-4098-B72A-ABF4F67656DB}">
      <dgm:prSet/>
      <dgm:spPr/>
      <dgm:t>
        <a:bodyPr/>
        <a:lstStyle/>
        <a:p>
          <a:endParaRPr lang="zh-TW" altLang="en-US"/>
        </a:p>
      </dgm:t>
    </dgm:pt>
    <dgm:pt modelId="{0FAD1DA5-E034-40BE-981F-2634C305FAF7}" type="sibTrans" cxnId="{B2F69CBC-2CD1-4098-B72A-ABF4F67656DB}">
      <dgm:prSet/>
      <dgm:spPr/>
      <dgm:t>
        <a:bodyPr/>
        <a:lstStyle/>
        <a:p>
          <a:endParaRPr lang="zh-TW" altLang="en-US"/>
        </a:p>
      </dgm:t>
    </dgm:pt>
    <dgm:pt modelId="{2223F191-1A52-4379-926B-932815A186CB}" type="pres">
      <dgm:prSet presAssocID="{EE19B495-1085-4B48-A451-34FED09A9CC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0E28C77-F755-40A6-8DE5-8B3EF38886C5}" type="pres">
      <dgm:prSet presAssocID="{EE19B495-1085-4B48-A451-34FED09A9CCF}" presName="cycle" presStyleCnt="0"/>
      <dgm:spPr/>
    </dgm:pt>
    <dgm:pt modelId="{17B5CA83-8923-4153-92DE-3B812DE94815}" type="pres">
      <dgm:prSet presAssocID="{EE19B495-1085-4B48-A451-34FED09A9CCF}" presName="centerShape" presStyleCnt="0"/>
      <dgm:spPr/>
    </dgm:pt>
    <dgm:pt modelId="{FB530AD6-97F4-4462-82BA-77112DD00236}" type="pres">
      <dgm:prSet presAssocID="{EE19B495-1085-4B48-A451-34FED09A9CCF}" presName="connSite" presStyleLbl="node1" presStyleIdx="0" presStyleCnt="5"/>
      <dgm:spPr/>
    </dgm:pt>
    <dgm:pt modelId="{9756E93F-CD80-4DB9-A67E-1D36C34685B5}" type="pres">
      <dgm:prSet presAssocID="{EE19B495-1085-4B48-A451-34FED09A9CCF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46ED903-7503-489A-B4A4-9C5A30425308}" type="pres">
      <dgm:prSet presAssocID="{DAAD545E-1A6E-4842-A7C8-154ECF28DBA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08C743D-D487-46FD-BF2E-045A57D6C88A}" type="pres">
      <dgm:prSet presAssocID="{2506DD85-FDE1-49ED-8A8B-5C33CDD5219E}" presName="node" presStyleCnt="0"/>
      <dgm:spPr/>
    </dgm:pt>
    <dgm:pt modelId="{BCF5F31A-42DB-4D65-A155-0BA11DB17FE4}" type="pres">
      <dgm:prSet presAssocID="{2506DD85-FDE1-49ED-8A8B-5C33CDD5219E}" presName="parentNode" presStyleLbl="node1" presStyleIdx="1" presStyleCnt="5" custLinFactNeighborX="-6104" custLinFactNeighborY="1220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E671D6-ABA7-408A-8F2B-6A7DBA215EA4}" type="pres">
      <dgm:prSet presAssocID="{2506DD85-FDE1-49ED-8A8B-5C33CDD5219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67EB67-346D-4B2E-8D9B-2F02D85B7C16}" type="pres">
      <dgm:prSet presAssocID="{17555926-6F84-487F-8681-119DB573EC3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8A6FECE-3C6F-45E7-9E06-7B636FBB9D76}" type="pres">
      <dgm:prSet presAssocID="{E9363205-D3A5-4161-9AD4-6FBFB9F979D9}" presName="node" presStyleCnt="0"/>
      <dgm:spPr/>
    </dgm:pt>
    <dgm:pt modelId="{6AC1E01A-3968-4275-9047-802CD9A75997}" type="pres">
      <dgm:prSet presAssocID="{E9363205-D3A5-4161-9AD4-6FBFB9F979D9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1F9323-3F98-417F-BBAA-C764EEA47B5E}" type="pres">
      <dgm:prSet presAssocID="{E9363205-D3A5-4161-9AD4-6FBFB9F979D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24A482-BA8D-49B0-B25B-10D213C7F3CE}" type="pres">
      <dgm:prSet presAssocID="{27D32BAE-6444-49BB-9ECE-2166EC007798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5ED8373-83FE-4585-B7AD-704E7E178D63}" type="pres">
      <dgm:prSet presAssocID="{BEA6CC37-5476-4106-96DE-408D384B0CE0}" presName="node" presStyleCnt="0"/>
      <dgm:spPr/>
    </dgm:pt>
    <dgm:pt modelId="{15A76E12-DF42-443A-AC46-94BFCFE54758}" type="pres">
      <dgm:prSet presAssocID="{BEA6CC37-5476-4106-96DE-408D384B0CE0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589C48-A23B-43CE-95A9-4CB2900ADDF7}" type="pres">
      <dgm:prSet presAssocID="{BEA6CC37-5476-4106-96DE-408D384B0CE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E09513-416C-4961-A890-73BC2104B857}" type="pres">
      <dgm:prSet presAssocID="{60DA66A1-B637-4AAB-B31C-FD8B4072B7C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EAB99EB-FF97-41BE-9C3F-D52CE8A3C75C}" type="pres">
      <dgm:prSet presAssocID="{2EF577C8-A20B-4F12-B635-0CE7AD35DA34}" presName="node" presStyleCnt="0"/>
      <dgm:spPr/>
    </dgm:pt>
    <dgm:pt modelId="{41A271D6-E7EB-4D48-917B-313E7273DA2D}" type="pres">
      <dgm:prSet presAssocID="{2EF577C8-A20B-4F12-B635-0CE7AD35DA34}" presName="parentNode" presStyleLbl="node1" presStyleIdx="4" presStyleCnt="5" custLinFactNeighborX="1221" custLinFactNeighborY="488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42D238-A113-4E88-8574-6B3E71BE4B0D}" type="pres">
      <dgm:prSet presAssocID="{2EF577C8-A20B-4F12-B635-0CE7AD35DA3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E7A812F-4902-42AC-AFA9-7CE2A6F44C68}" type="presOf" srcId="{5F3871CD-5F7E-4D2E-8E3C-BD8920979958}" destId="{601F9323-3F98-417F-BBAA-C764EEA47B5E}" srcOrd="0" destOrd="0" presId="urn:microsoft.com/office/officeart/2005/8/layout/radial2"/>
    <dgm:cxn modelId="{9FA7E31B-04AE-4707-A0AE-88C0F664654E}" srcId="{BEA6CC37-5476-4106-96DE-408D384B0CE0}" destId="{31B42134-4BA0-456A-89C9-9A64ED9B83C4}" srcOrd="0" destOrd="0" parTransId="{51C6BB75-5951-45D5-A542-888F22AA0711}" sibTransId="{C8C44F6C-84CB-424C-AF15-35D7AEAA7C0A}"/>
    <dgm:cxn modelId="{48B5FA61-B251-4668-847D-C8097ED32016}" srcId="{EE19B495-1085-4B48-A451-34FED09A9CCF}" destId="{E9363205-D3A5-4161-9AD4-6FBFB9F979D9}" srcOrd="1" destOrd="0" parTransId="{17555926-6F84-487F-8681-119DB573EC33}" sibTransId="{6FE2D5AA-D684-4624-B61F-45CD2BC113A8}"/>
    <dgm:cxn modelId="{99046DB8-A60D-48C5-8409-EBBCF4541C05}" type="presOf" srcId="{EE19B495-1085-4B48-A451-34FED09A9CCF}" destId="{2223F191-1A52-4379-926B-932815A186CB}" srcOrd="0" destOrd="0" presId="urn:microsoft.com/office/officeart/2005/8/layout/radial2"/>
    <dgm:cxn modelId="{ECB0892D-1D2A-4F88-8545-D2068E7611B7}" srcId="{EE19B495-1085-4B48-A451-34FED09A9CCF}" destId="{BEA6CC37-5476-4106-96DE-408D384B0CE0}" srcOrd="2" destOrd="0" parTransId="{27D32BAE-6444-49BB-9ECE-2166EC007798}" sibTransId="{FC2ADA13-A0F4-4DBD-918F-BACBB063FDA0}"/>
    <dgm:cxn modelId="{9DF72027-432E-4817-BBB6-72824E95F2B6}" type="presOf" srcId="{2506DD85-FDE1-49ED-8A8B-5C33CDD5219E}" destId="{BCF5F31A-42DB-4D65-A155-0BA11DB17FE4}" srcOrd="0" destOrd="0" presId="urn:microsoft.com/office/officeart/2005/8/layout/radial2"/>
    <dgm:cxn modelId="{8A81B289-F938-4117-B2EC-292A1D61DDB4}" type="presOf" srcId="{9C248389-4394-48C9-BF76-F712FED5DE0C}" destId="{0042D238-A113-4E88-8574-6B3E71BE4B0D}" srcOrd="0" destOrd="0" presId="urn:microsoft.com/office/officeart/2005/8/layout/radial2"/>
    <dgm:cxn modelId="{565B9800-67B8-4459-974E-C4B064AF153B}" srcId="{EE19B495-1085-4B48-A451-34FED09A9CCF}" destId="{2EF577C8-A20B-4F12-B635-0CE7AD35DA34}" srcOrd="3" destOrd="0" parTransId="{60DA66A1-B637-4AAB-B31C-FD8B4072B7CA}" sibTransId="{DB41E780-7F28-4F33-AA99-A3C305500646}"/>
    <dgm:cxn modelId="{AE0D9163-453C-4179-B5D0-C8173A936B99}" type="presOf" srcId="{60DA66A1-B637-4AAB-B31C-FD8B4072B7CA}" destId="{C8E09513-416C-4961-A890-73BC2104B857}" srcOrd="0" destOrd="0" presId="urn:microsoft.com/office/officeart/2005/8/layout/radial2"/>
    <dgm:cxn modelId="{A0B4C876-AE9E-4737-B28F-76C68298F3D3}" type="presOf" srcId="{BEA6CC37-5476-4106-96DE-408D384B0CE0}" destId="{15A76E12-DF42-443A-AC46-94BFCFE54758}" srcOrd="0" destOrd="0" presId="urn:microsoft.com/office/officeart/2005/8/layout/radial2"/>
    <dgm:cxn modelId="{9B1D2DF4-01E2-444C-BE57-EAEA664AB4D4}" type="presOf" srcId="{E9363205-D3A5-4161-9AD4-6FBFB9F979D9}" destId="{6AC1E01A-3968-4275-9047-802CD9A75997}" srcOrd="0" destOrd="0" presId="urn:microsoft.com/office/officeart/2005/8/layout/radial2"/>
    <dgm:cxn modelId="{3B3BE6C8-FE35-471C-96FE-BEEC2C20A34F}" type="presOf" srcId="{2EF577C8-A20B-4F12-B635-0CE7AD35DA34}" destId="{41A271D6-E7EB-4D48-917B-313E7273DA2D}" srcOrd="0" destOrd="0" presId="urn:microsoft.com/office/officeart/2005/8/layout/radial2"/>
    <dgm:cxn modelId="{E1AC00C3-CD39-4924-BE9B-BE50CB658D2F}" type="presOf" srcId="{31B42134-4BA0-456A-89C9-9A64ED9B83C4}" destId="{87589C48-A23B-43CE-95A9-4CB2900ADDF7}" srcOrd="0" destOrd="0" presId="urn:microsoft.com/office/officeart/2005/8/layout/radial2"/>
    <dgm:cxn modelId="{5195DB09-2505-4AAB-9054-69456D71098E}" srcId="{2506DD85-FDE1-49ED-8A8B-5C33CDD5219E}" destId="{DC935DC5-D421-4F60-9E32-9FCF72CC8FF4}" srcOrd="0" destOrd="0" parTransId="{4A10BBE8-CCDC-4557-96CA-54883012E0DC}" sibTransId="{1C82758B-68AA-4DCD-8C7E-8D3A80340414}"/>
    <dgm:cxn modelId="{5E02030D-03B3-4460-8A2D-71C63491F4D3}" type="presOf" srcId="{27D32BAE-6444-49BB-9ECE-2166EC007798}" destId="{4524A482-BA8D-49B0-B25B-10D213C7F3CE}" srcOrd="0" destOrd="0" presId="urn:microsoft.com/office/officeart/2005/8/layout/radial2"/>
    <dgm:cxn modelId="{F883BE73-38FF-43D3-8D7D-65B1A329307D}" srcId="{E9363205-D3A5-4161-9AD4-6FBFB9F979D9}" destId="{5F3871CD-5F7E-4D2E-8E3C-BD8920979958}" srcOrd="0" destOrd="0" parTransId="{5A9CCCFF-7959-435E-90DF-14420B38BE0C}" sibTransId="{5AFD7182-F3BC-4679-B4BD-71604E93DE15}"/>
    <dgm:cxn modelId="{B2F69CBC-2CD1-4098-B72A-ABF4F67656DB}" srcId="{2EF577C8-A20B-4F12-B635-0CE7AD35DA34}" destId="{9C248389-4394-48C9-BF76-F712FED5DE0C}" srcOrd="0" destOrd="0" parTransId="{E3ECE495-E1DC-44EB-BDDF-DE7F0C0324F2}" sibTransId="{0FAD1DA5-E034-40BE-981F-2634C305FAF7}"/>
    <dgm:cxn modelId="{547518CD-B83C-4D24-80D2-1702993244C0}" type="presOf" srcId="{17555926-6F84-487F-8681-119DB573EC33}" destId="{3867EB67-346D-4B2E-8D9B-2F02D85B7C16}" srcOrd="0" destOrd="0" presId="urn:microsoft.com/office/officeart/2005/8/layout/radial2"/>
    <dgm:cxn modelId="{B9AE7341-14D5-4E30-B050-83C6B7C8ACF8}" type="presOf" srcId="{DC935DC5-D421-4F60-9E32-9FCF72CC8FF4}" destId="{F1E671D6-ABA7-408A-8F2B-6A7DBA215EA4}" srcOrd="0" destOrd="0" presId="urn:microsoft.com/office/officeart/2005/8/layout/radial2"/>
    <dgm:cxn modelId="{040846B4-11A3-45BA-8B7C-8CA01BD478FE}" srcId="{EE19B495-1085-4B48-A451-34FED09A9CCF}" destId="{2506DD85-FDE1-49ED-8A8B-5C33CDD5219E}" srcOrd="0" destOrd="0" parTransId="{DAAD545E-1A6E-4842-A7C8-154ECF28DBAF}" sibTransId="{8E9B4AF0-453A-4CDB-8713-DB5248D82BA5}"/>
    <dgm:cxn modelId="{F9F9CB6E-2561-4AFE-BD01-B804B7C4A0A6}" type="presOf" srcId="{DAAD545E-1A6E-4842-A7C8-154ECF28DBAF}" destId="{F46ED903-7503-489A-B4A4-9C5A30425308}" srcOrd="0" destOrd="0" presId="urn:microsoft.com/office/officeart/2005/8/layout/radial2"/>
    <dgm:cxn modelId="{6F51E2F8-5866-4A9B-8636-C2C70AFAA5B0}" type="presParOf" srcId="{2223F191-1A52-4379-926B-932815A186CB}" destId="{D0E28C77-F755-40A6-8DE5-8B3EF38886C5}" srcOrd="0" destOrd="0" presId="urn:microsoft.com/office/officeart/2005/8/layout/radial2"/>
    <dgm:cxn modelId="{C583191A-B8CB-49FB-B0A3-18B7ED14727D}" type="presParOf" srcId="{D0E28C77-F755-40A6-8DE5-8B3EF38886C5}" destId="{17B5CA83-8923-4153-92DE-3B812DE94815}" srcOrd="0" destOrd="0" presId="urn:microsoft.com/office/officeart/2005/8/layout/radial2"/>
    <dgm:cxn modelId="{0CF6473E-39D2-45B9-8EFA-489BF25D1E7A}" type="presParOf" srcId="{17B5CA83-8923-4153-92DE-3B812DE94815}" destId="{FB530AD6-97F4-4462-82BA-77112DD00236}" srcOrd="0" destOrd="0" presId="urn:microsoft.com/office/officeart/2005/8/layout/radial2"/>
    <dgm:cxn modelId="{E9C4EF40-665F-466E-A033-E77C741BDF02}" type="presParOf" srcId="{17B5CA83-8923-4153-92DE-3B812DE94815}" destId="{9756E93F-CD80-4DB9-A67E-1D36C34685B5}" srcOrd="1" destOrd="0" presId="urn:microsoft.com/office/officeart/2005/8/layout/radial2"/>
    <dgm:cxn modelId="{CF4F7691-51EB-459F-92C3-FE492119C744}" type="presParOf" srcId="{D0E28C77-F755-40A6-8DE5-8B3EF38886C5}" destId="{F46ED903-7503-489A-B4A4-9C5A30425308}" srcOrd="1" destOrd="0" presId="urn:microsoft.com/office/officeart/2005/8/layout/radial2"/>
    <dgm:cxn modelId="{8D4AA20B-CB1B-4401-BB30-0002EA6F8CA8}" type="presParOf" srcId="{D0E28C77-F755-40A6-8DE5-8B3EF38886C5}" destId="{D08C743D-D487-46FD-BF2E-045A57D6C88A}" srcOrd="2" destOrd="0" presId="urn:microsoft.com/office/officeart/2005/8/layout/radial2"/>
    <dgm:cxn modelId="{E060EEB0-A89B-4F85-9D94-0D61D6D2EF1F}" type="presParOf" srcId="{D08C743D-D487-46FD-BF2E-045A57D6C88A}" destId="{BCF5F31A-42DB-4D65-A155-0BA11DB17FE4}" srcOrd="0" destOrd="0" presId="urn:microsoft.com/office/officeart/2005/8/layout/radial2"/>
    <dgm:cxn modelId="{190319BB-666B-4A85-B49D-FC945DE87A10}" type="presParOf" srcId="{D08C743D-D487-46FD-BF2E-045A57D6C88A}" destId="{F1E671D6-ABA7-408A-8F2B-6A7DBA215EA4}" srcOrd="1" destOrd="0" presId="urn:microsoft.com/office/officeart/2005/8/layout/radial2"/>
    <dgm:cxn modelId="{E94FF113-80A3-428D-A7AA-CE8BB1CCED9E}" type="presParOf" srcId="{D0E28C77-F755-40A6-8DE5-8B3EF38886C5}" destId="{3867EB67-346D-4B2E-8D9B-2F02D85B7C16}" srcOrd="3" destOrd="0" presId="urn:microsoft.com/office/officeart/2005/8/layout/radial2"/>
    <dgm:cxn modelId="{D5B4474B-952D-44AC-8449-647DF10197E1}" type="presParOf" srcId="{D0E28C77-F755-40A6-8DE5-8B3EF38886C5}" destId="{78A6FECE-3C6F-45E7-9E06-7B636FBB9D76}" srcOrd="4" destOrd="0" presId="urn:microsoft.com/office/officeart/2005/8/layout/radial2"/>
    <dgm:cxn modelId="{62D60D95-5D96-4E89-B47D-4B8D9BDDBDFB}" type="presParOf" srcId="{78A6FECE-3C6F-45E7-9E06-7B636FBB9D76}" destId="{6AC1E01A-3968-4275-9047-802CD9A75997}" srcOrd="0" destOrd="0" presId="urn:microsoft.com/office/officeart/2005/8/layout/radial2"/>
    <dgm:cxn modelId="{0E0C9A42-3CB0-4811-808B-4782C898E3C8}" type="presParOf" srcId="{78A6FECE-3C6F-45E7-9E06-7B636FBB9D76}" destId="{601F9323-3F98-417F-BBAA-C764EEA47B5E}" srcOrd="1" destOrd="0" presId="urn:microsoft.com/office/officeart/2005/8/layout/radial2"/>
    <dgm:cxn modelId="{AE8D74F4-1212-49C6-ADDE-28E21E20851E}" type="presParOf" srcId="{D0E28C77-F755-40A6-8DE5-8B3EF38886C5}" destId="{4524A482-BA8D-49B0-B25B-10D213C7F3CE}" srcOrd="5" destOrd="0" presId="urn:microsoft.com/office/officeart/2005/8/layout/radial2"/>
    <dgm:cxn modelId="{58D3B6AE-10C8-4109-A4A4-C537CA1773BD}" type="presParOf" srcId="{D0E28C77-F755-40A6-8DE5-8B3EF38886C5}" destId="{A5ED8373-83FE-4585-B7AD-704E7E178D63}" srcOrd="6" destOrd="0" presId="urn:microsoft.com/office/officeart/2005/8/layout/radial2"/>
    <dgm:cxn modelId="{44F949C0-3834-4C34-897B-22C8C1E462BD}" type="presParOf" srcId="{A5ED8373-83FE-4585-B7AD-704E7E178D63}" destId="{15A76E12-DF42-443A-AC46-94BFCFE54758}" srcOrd="0" destOrd="0" presId="urn:microsoft.com/office/officeart/2005/8/layout/radial2"/>
    <dgm:cxn modelId="{BCE1AF2D-62ED-4673-AB9C-C8E5EAB532CA}" type="presParOf" srcId="{A5ED8373-83FE-4585-B7AD-704E7E178D63}" destId="{87589C48-A23B-43CE-95A9-4CB2900ADDF7}" srcOrd="1" destOrd="0" presId="urn:microsoft.com/office/officeart/2005/8/layout/radial2"/>
    <dgm:cxn modelId="{A8856210-0A50-4EAC-B095-A0C7CF7D5BCE}" type="presParOf" srcId="{D0E28C77-F755-40A6-8DE5-8B3EF38886C5}" destId="{C8E09513-416C-4961-A890-73BC2104B857}" srcOrd="7" destOrd="0" presId="urn:microsoft.com/office/officeart/2005/8/layout/radial2"/>
    <dgm:cxn modelId="{5DBFC00F-8F30-402B-9512-7A7EC84090CD}" type="presParOf" srcId="{D0E28C77-F755-40A6-8DE5-8B3EF38886C5}" destId="{3EAB99EB-FF97-41BE-9C3F-D52CE8A3C75C}" srcOrd="8" destOrd="0" presId="urn:microsoft.com/office/officeart/2005/8/layout/radial2"/>
    <dgm:cxn modelId="{C4841F5C-E5CA-4230-B35F-E4FA32C2F62F}" type="presParOf" srcId="{3EAB99EB-FF97-41BE-9C3F-D52CE8A3C75C}" destId="{41A271D6-E7EB-4D48-917B-313E7273DA2D}" srcOrd="0" destOrd="0" presId="urn:microsoft.com/office/officeart/2005/8/layout/radial2"/>
    <dgm:cxn modelId="{BF010D69-99D8-4891-831D-48E3730860DD}" type="presParOf" srcId="{3EAB99EB-FF97-41BE-9C3F-D52CE8A3C75C}" destId="{0042D238-A113-4E88-8574-6B3E71BE4B0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09513-416C-4961-A890-73BC2104B857}">
      <dsp:nvSpPr>
        <dsp:cNvPr id="0" name=""/>
        <dsp:cNvSpPr/>
      </dsp:nvSpPr>
      <dsp:spPr>
        <a:xfrm rot="3663606">
          <a:off x="2123587" y="3425963"/>
          <a:ext cx="911736" cy="45175"/>
        </a:xfrm>
        <a:custGeom>
          <a:avLst/>
          <a:gdLst/>
          <a:ahLst/>
          <a:cxnLst/>
          <a:rect l="0" t="0" r="0" b="0"/>
          <a:pathLst>
            <a:path>
              <a:moveTo>
                <a:pt x="0" y="22587"/>
              </a:moveTo>
              <a:lnTo>
                <a:pt x="911736" y="225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4A482-BA8D-49B0-B25B-10D213C7F3CE}">
      <dsp:nvSpPr>
        <dsp:cNvPr id="0" name=""/>
        <dsp:cNvSpPr/>
      </dsp:nvSpPr>
      <dsp:spPr>
        <a:xfrm rot="1311210">
          <a:off x="2614605" y="2773965"/>
          <a:ext cx="649155" cy="45175"/>
        </a:xfrm>
        <a:custGeom>
          <a:avLst/>
          <a:gdLst/>
          <a:ahLst/>
          <a:cxnLst/>
          <a:rect l="0" t="0" r="0" b="0"/>
          <a:pathLst>
            <a:path>
              <a:moveTo>
                <a:pt x="0" y="22587"/>
              </a:moveTo>
              <a:lnTo>
                <a:pt x="649155" y="225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67EB67-346D-4B2E-8D9B-2F02D85B7C16}">
      <dsp:nvSpPr>
        <dsp:cNvPr id="0" name=""/>
        <dsp:cNvSpPr/>
      </dsp:nvSpPr>
      <dsp:spPr>
        <a:xfrm rot="20288790">
          <a:off x="2614605" y="2031633"/>
          <a:ext cx="649155" cy="45175"/>
        </a:xfrm>
        <a:custGeom>
          <a:avLst/>
          <a:gdLst/>
          <a:ahLst/>
          <a:cxnLst/>
          <a:rect l="0" t="0" r="0" b="0"/>
          <a:pathLst>
            <a:path>
              <a:moveTo>
                <a:pt x="0" y="22587"/>
              </a:moveTo>
              <a:lnTo>
                <a:pt x="649155" y="225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6ED903-7503-489A-B4A4-9C5A30425308}">
      <dsp:nvSpPr>
        <dsp:cNvPr id="0" name=""/>
        <dsp:cNvSpPr/>
      </dsp:nvSpPr>
      <dsp:spPr>
        <a:xfrm rot="17928895">
          <a:off x="2160623" y="1446275"/>
          <a:ext cx="758526" cy="45175"/>
        </a:xfrm>
        <a:custGeom>
          <a:avLst/>
          <a:gdLst/>
          <a:ahLst/>
          <a:cxnLst/>
          <a:rect l="0" t="0" r="0" b="0"/>
          <a:pathLst>
            <a:path>
              <a:moveTo>
                <a:pt x="0" y="22587"/>
              </a:moveTo>
              <a:lnTo>
                <a:pt x="758526" y="225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56E93F-CD80-4DB9-A67E-1D36C34685B5}">
      <dsp:nvSpPr>
        <dsp:cNvPr id="0" name=""/>
        <dsp:cNvSpPr/>
      </dsp:nvSpPr>
      <dsp:spPr>
        <a:xfrm>
          <a:off x="1121965" y="1533643"/>
          <a:ext cx="1783488" cy="1783488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F5F31A-42DB-4D65-A155-0BA11DB17FE4}">
      <dsp:nvSpPr>
        <dsp:cNvPr id="0" name=""/>
        <dsp:cNvSpPr/>
      </dsp:nvSpPr>
      <dsp:spPr>
        <a:xfrm>
          <a:off x="2445521" y="132716"/>
          <a:ext cx="1070092" cy="1070092"/>
        </a:xfrm>
        <a:prstGeom prst="ellipse">
          <a:avLst/>
        </a:prstGeom>
        <a:solidFill>
          <a:schemeClr val="accent1">
            <a:shade val="50000"/>
            <a:hueOff val="133703"/>
            <a:satOff val="3582"/>
            <a:lumOff val="157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巡</a:t>
          </a:r>
          <a:endParaRPr lang="zh-TW" sz="46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2602232" y="289427"/>
        <a:ext cx="756670" cy="756670"/>
      </dsp:txXfrm>
    </dsp:sp>
    <dsp:sp modelId="{F1E671D6-ABA7-408A-8F2B-6A7DBA215EA4}">
      <dsp:nvSpPr>
        <dsp:cNvPr id="0" name=""/>
        <dsp:cNvSpPr/>
      </dsp:nvSpPr>
      <dsp:spPr>
        <a:xfrm>
          <a:off x="3622623" y="132716"/>
          <a:ext cx="1605139" cy="1070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巡檢容器</a:t>
          </a:r>
          <a:endParaRPr lang="zh-TW" sz="36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3622623" y="132716"/>
        <a:ext cx="1605139" cy="1070092"/>
      </dsp:txXfrm>
    </dsp:sp>
    <dsp:sp modelId="{6AC1E01A-3968-4275-9047-802CD9A75997}">
      <dsp:nvSpPr>
        <dsp:cNvPr id="0" name=""/>
        <dsp:cNvSpPr/>
      </dsp:nvSpPr>
      <dsp:spPr>
        <a:xfrm>
          <a:off x="3201987" y="1199193"/>
          <a:ext cx="1070092" cy="1070092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倒</a:t>
          </a:r>
          <a:endParaRPr lang="zh-TW" sz="46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3358698" y="1355904"/>
        <a:ext cx="756670" cy="756670"/>
      </dsp:txXfrm>
    </dsp:sp>
    <dsp:sp modelId="{601F9323-3F98-417F-BBAA-C764EEA47B5E}">
      <dsp:nvSpPr>
        <dsp:cNvPr id="0" name=""/>
        <dsp:cNvSpPr/>
      </dsp:nvSpPr>
      <dsp:spPr>
        <a:xfrm>
          <a:off x="4379089" y="1199193"/>
          <a:ext cx="1605139" cy="1070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倒掉積水</a:t>
          </a:r>
          <a:endParaRPr lang="zh-TW" sz="36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4379089" y="1199193"/>
        <a:ext cx="1605139" cy="1070092"/>
      </dsp:txXfrm>
    </dsp:sp>
    <dsp:sp modelId="{15A76E12-DF42-443A-AC46-94BFCFE54758}">
      <dsp:nvSpPr>
        <dsp:cNvPr id="0" name=""/>
        <dsp:cNvSpPr/>
      </dsp:nvSpPr>
      <dsp:spPr>
        <a:xfrm>
          <a:off x="3201987" y="2581488"/>
          <a:ext cx="1070092" cy="1070092"/>
        </a:xfrm>
        <a:prstGeom prst="ellipse">
          <a:avLst/>
        </a:prstGeom>
        <a:solidFill>
          <a:schemeClr val="accent1">
            <a:shade val="50000"/>
            <a:hueOff val="267407"/>
            <a:satOff val="7164"/>
            <a:lumOff val="315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清</a:t>
          </a:r>
          <a:endParaRPr lang="zh-TW" sz="46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3358698" y="2738199"/>
        <a:ext cx="756670" cy="756670"/>
      </dsp:txXfrm>
    </dsp:sp>
    <dsp:sp modelId="{87589C48-A23B-43CE-95A9-4CB2900ADDF7}">
      <dsp:nvSpPr>
        <dsp:cNvPr id="0" name=""/>
        <dsp:cNvSpPr/>
      </dsp:nvSpPr>
      <dsp:spPr>
        <a:xfrm>
          <a:off x="4379089" y="2581488"/>
          <a:ext cx="1605139" cy="1070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清潔容器</a:t>
          </a:r>
          <a:endParaRPr lang="zh-TW" sz="36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4379089" y="2581488"/>
        <a:ext cx="1605139" cy="1070092"/>
      </dsp:txXfrm>
    </dsp:sp>
    <dsp:sp modelId="{41A271D6-E7EB-4D48-917B-313E7273DA2D}">
      <dsp:nvSpPr>
        <dsp:cNvPr id="0" name=""/>
        <dsp:cNvSpPr/>
      </dsp:nvSpPr>
      <dsp:spPr>
        <a:xfrm>
          <a:off x="2523905" y="3780682"/>
          <a:ext cx="1070092" cy="1070092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刷</a:t>
          </a:r>
          <a:endParaRPr lang="zh-TW" sz="46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2680616" y="3937393"/>
        <a:ext cx="756670" cy="756670"/>
      </dsp:txXfrm>
    </dsp:sp>
    <dsp:sp modelId="{0042D238-A113-4E88-8574-6B3E71BE4B0D}">
      <dsp:nvSpPr>
        <dsp:cNvPr id="0" name=""/>
        <dsp:cNvSpPr/>
      </dsp:nvSpPr>
      <dsp:spPr>
        <a:xfrm>
          <a:off x="3701007" y="3780682"/>
          <a:ext cx="1605139" cy="10700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刷除蟲卵</a:t>
          </a:r>
          <a:endParaRPr lang="zh-TW" sz="36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3701007" y="3780682"/>
        <a:ext cx="1605139" cy="10700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2.png"/><Relationship Id="rId16" Type="http://schemas.microsoft.com/office/2007/relationships/hdphoto" Target="../media/hdphoto7.wdp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microsoft.com/office/2007/relationships/hdphoto" Target="../media/hdphoto6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microsoft.com/office/2007/relationships/hdphoto" Target="../media/hdphoto5.wdp"/><Relationship Id="rId4" Type="http://schemas.openxmlformats.org/officeDocument/2006/relationships/diagramLayout" Target="../diagrams/layout1.xm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1986845"/>
            <a:ext cx="3305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1920240" y="2674662"/>
            <a:ext cx="5185954" cy="4065772"/>
          </a:xfrm>
          <a:prstGeom prst="noSmoking">
            <a:avLst>
              <a:gd name="adj" fmla="val 865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287" y="2729787"/>
            <a:ext cx="1927322" cy="159438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5025">
            <a:off x="5755091" y="3928480"/>
            <a:ext cx="1102301" cy="91188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6826">
            <a:off x="3708607" y="4605885"/>
            <a:ext cx="895412" cy="74073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2447">
            <a:off x="5462688" y="4460200"/>
            <a:ext cx="1120568" cy="926994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2672129" y="4439238"/>
            <a:ext cx="1142245" cy="94492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154" y="3560542"/>
            <a:ext cx="2142835" cy="1527823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4646119" y="3976840"/>
            <a:ext cx="1182438" cy="97817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2528293" y="4966186"/>
            <a:ext cx="1195377" cy="988879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3527849" y="5368570"/>
            <a:ext cx="955294" cy="790270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4344762" y="5415220"/>
            <a:ext cx="1017178" cy="841463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3505228" y="3130212"/>
            <a:ext cx="852170" cy="704960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4189470" y="2768283"/>
            <a:ext cx="852170" cy="704960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3868370" y="3518225"/>
            <a:ext cx="1095819" cy="906519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1891781" y="4794393"/>
            <a:ext cx="852170" cy="704960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2698312" y="3971690"/>
            <a:ext cx="852170" cy="704960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5729042" y="5128308"/>
            <a:ext cx="852170" cy="70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816048433"/>
              </p:ext>
            </p:extLst>
          </p:nvPr>
        </p:nvGraphicFramePr>
        <p:xfrm>
          <a:off x="1162594" y="1341019"/>
          <a:ext cx="7106194" cy="4850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65619" y="5029199"/>
            <a:ext cx="2560320" cy="1162595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衛福部疾管署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3112" r="9989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4836">
            <a:off x="7212144" y="2985193"/>
            <a:ext cx="1481648" cy="1225697"/>
          </a:xfrm>
          <a:prstGeom prst="rect">
            <a:avLst/>
          </a:prstGeom>
        </p:spPr>
      </p:pic>
      <p:sp>
        <p:nvSpPr>
          <p:cNvPr id="4" name="禁止標誌 3"/>
          <p:cNvSpPr/>
          <p:nvPr/>
        </p:nvSpPr>
        <p:spPr>
          <a:xfrm>
            <a:off x="7154497" y="2628552"/>
            <a:ext cx="1671092" cy="1938982"/>
          </a:xfrm>
          <a:prstGeom prst="noSmoking">
            <a:avLst>
              <a:gd name="adj" fmla="val 1071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文鼎古印體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2019-10-21T03:04:49Z</dcterms:modified>
</cp:coreProperties>
</file>