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E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904388" y="2138379"/>
            <a:ext cx="5570361" cy="3778954"/>
            <a:chOff x="1786820" y="2255945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0" t="30574" r="23029" b="310"/>
            <a:stretch/>
          </p:blipFill>
          <p:spPr>
            <a:xfrm>
              <a:off x="2612574" y="2403566"/>
              <a:ext cx="3918855" cy="292733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0" y="225594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71218" y="16798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131019" y="1316191"/>
            <a:ext cx="3446343" cy="3767258"/>
            <a:chOff x="5196185" y="1430026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6" t="48395" r="26571" b="11569"/>
            <a:stretch/>
          </p:blipFill>
          <p:spPr>
            <a:xfrm>
              <a:off x="5383132" y="1877209"/>
              <a:ext cx="2847703" cy="244275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185" y="1430026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71218" y="1202358"/>
            <a:ext cx="3545135" cy="3994926"/>
            <a:chOff x="1081042" y="1316192"/>
            <a:chExt cx="3545135" cy="399492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t="46503" r="68530" b="10080"/>
            <a:stretch/>
          </p:blipFill>
          <p:spPr>
            <a:xfrm rot="2118621">
              <a:off x="1607142" y="2183177"/>
              <a:ext cx="2466810" cy="246681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2868">
              <a:off x="856147" y="1541087"/>
              <a:ext cx="3994926" cy="3545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7" t="15637" b="23559"/>
          <a:stretch/>
        </p:blipFill>
        <p:spPr>
          <a:xfrm rot="21036191">
            <a:off x="361051" y="1554478"/>
            <a:ext cx="2242637" cy="2266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27413" r="52572" b="12640"/>
          <a:stretch/>
        </p:blipFill>
        <p:spPr>
          <a:xfrm>
            <a:off x="3392256" y="1672044"/>
            <a:ext cx="2303406" cy="199059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3" t="17350" r="143" b="3863"/>
          <a:stretch/>
        </p:blipFill>
        <p:spPr>
          <a:xfrm rot="601097">
            <a:off x="6373270" y="1567225"/>
            <a:ext cx="2220686" cy="2095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2019-12-23T03:04:23Z</dcterms:modified>
</cp:coreProperties>
</file>