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-1287" r="30463" b="40844"/>
          <a:stretch/>
        </p:blipFill>
        <p:spPr>
          <a:xfrm>
            <a:off x="3252651" y="2442754"/>
            <a:ext cx="3486291" cy="21631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36" y="1847952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02285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1848273"/>
            <a:ext cx="3409405" cy="4095325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51695" r="67413" b="7354"/>
          <a:stretch/>
        </p:blipFill>
        <p:spPr>
          <a:xfrm>
            <a:off x="1869142" y="2298679"/>
            <a:ext cx="2770094" cy="257094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t="31706" r="52354" b="20468"/>
          <a:stretch/>
        </p:blipFill>
        <p:spPr>
          <a:xfrm>
            <a:off x="5620871" y="2393576"/>
            <a:ext cx="2770094" cy="232634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24" y="1848273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169818" y="4676726"/>
            <a:ext cx="2913017" cy="14234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295787" y="4577897"/>
            <a:ext cx="2666692" cy="11044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自由之歌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200400" y="4676726"/>
            <a:ext cx="2468879" cy="10056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35681" r="30510" b="14946"/>
          <a:stretch/>
        </p:blipFill>
        <p:spPr>
          <a:xfrm>
            <a:off x="169818" y="2233749"/>
            <a:ext cx="2586401" cy="21674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38036" r="54604" b="6282"/>
          <a:stretch/>
        </p:blipFill>
        <p:spPr>
          <a:xfrm>
            <a:off x="3200400" y="2233749"/>
            <a:ext cx="2468879" cy="21927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5" t="14352" r="287" b="2150"/>
          <a:stretch/>
        </p:blipFill>
        <p:spPr>
          <a:xfrm>
            <a:off x="6102180" y="646784"/>
            <a:ext cx="2762866" cy="39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1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2019-12-23T03:09:42Z</dcterms:modified>
</cp:coreProperties>
</file>