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32" y="2387435"/>
            <a:ext cx="4483097" cy="299139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2208012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7154" y="40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609600" y="292601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0" t="28427" r="50136" b="21892"/>
          <a:stretch/>
        </p:blipFill>
        <p:spPr>
          <a:xfrm>
            <a:off x="1077615" y="1666407"/>
            <a:ext cx="3226525" cy="308283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58" y="1435482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657" y="1324196"/>
            <a:ext cx="3446343" cy="3767258"/>
          </a:xfrm>
          <a:prstGeom prst="rect">
            <a:avLst/>
          </a:prstGeom>
          <a:effectLst/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6" t="31406"/>
          <a:stretch/>
        </p:blipFill>
        <p:spPr>
          <a:xfrm>
            <a:off x="5781195" y="1763486"/>
            <a:ext cx="300197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9475" y="4676564"/>
            <a:ext cx="2638697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1482069"/>
            <a:ext cx="2511362" cy="247597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34" y="1482069"/>
            <a:ext cx="2569620" cy="247597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336869" y="4676564"/>
            <a:ext cx="1541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腿之歌</a:t>
            </a:r>
            <a:endParaRPr lang="zh-TW" altLang="en-US" sz="3200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50" y="1482069"/>
            <a:ext cx="2432975" cy="24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0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2019-12-23T03:10:29Z</dcterms:modified>
</cp:coreProperties>
</file>