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86822" y="2210619"/>
            <a:ext cx="5570361" cy="3778954"/>
            <a:chOff x="2146358" y="201467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8" t="25171" r="11620" b="12530"/>
            <a:stretch/>
          </p:blipFill>
          <p:spPr>
            <a:xfrm>
              <a:off x="2351314" y="2351314"/>
              <a:ext cx="4728755" cy="270401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58" y="2014677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5166" y="903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7378" y="1887929"/>
            <a:ext cx="3516382" cy="3544683"/>
            <a:chOff x="327378" y="1887929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4" t="36998" r="47500" b="15395"/>
            <a:stretch/>
          </p:blipFill>
          <p:spPr>
            <a:xfrm>
              <a:off x="650660" y="2051364"/>
              <a:ext cx="3193100" cy="290456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887929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10050" y="1665354"/>
            <a:ext cx="3446343" cy="3767258"/>
            <a:chOff x="5110050" y="1665354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4" t="35762" r="35857" b="12427"/>
            <a:stretch/>
          </p:blipFill>
          <p:spPr>
            <a:xfrm>
              <a:off x="5212080" y="1968377"/>
              <a:ext cx="3056709" cy="316121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050" y="1665354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092" y="47866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406086" y="1789613"/>
            <a:ext cx="2514708" cy="3476414"/>
            <a:chOff x="3406086" y="1789613"/>
            <a:chExt cx="2514708" cy="3476414"/>
          </a:xfrm>
        </p:grpSpPr>
        <p:sp>
          <p:nvSpPr>
            <p:cNvPr id="8" name="TextShape 4"/>
            <p:cNvSpPr txBox="1"/>
            <p:nvPr/>
          </p:nvSpPr>
          <p:spPr>
            <a:xfrm>
              <a:off x="3533375" y="4676564"/>
              <a:ext cx="1999091" cy="58946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準備囉</a:t>
              </a:r>
              <a:r>
                <a:rPr lang="en-US" altLang="zh-TW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!</a:t>
              </a:r>
              <a:endPara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84" t="23401" r="10714" b="35279"/>
            <a:stretch/>
          </p:blipFill>
          <p:spPr>
            <a:xfrm>
              <a:off x="3406086" y="1789613"/>
              <a:ext cx="2514708" cy="25211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群組 4"/>
          <p:cNvGrpSpPr/>
          <p:nvPr/>
        </p:nvGrpSpPr>
        <p:grpSpPr>
          <a:xfrm>
            <a:off x="522514" y="1815737"/>
            <a:ext cx="2495006" cy="3464543"/>
            <a:chOff x="522514" y="1815737"/>
            <a:chExt cx="2495006" cy="3464543"/>
          </a:xfrm>
        </p:grpSpPr>
        <p:sp>
          <p:nvSpPr>
            <p:cNvPr id="3" name="TextShape 2"/>
            <p:cNvSpPr txBox="1"/>
            <p:nvPr/>
          </p:nvSpPr>
          <p:spPr>
            <a:xfrm>
              <a:off x="604597" y="4691143"/>
              <a:ext cx="1999091" cy="58913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sz="24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LULU</a:t>
              </a:r>
              <a:r>
                <a:rPr lang="zh-TW" altLang="en-US" sz="24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腿之歌</a:t>
              </a:r>
              <a:endPara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8" t="34177" r="51037" b="14116"/>
            <a:stretch/>
          </p:blipFill>
          <p:spPr>
            <a:xfrm>
              <a:off x="522514" y="1815737"/>
              <a:ext cx="2495006" cy="24950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群組 9"/>
          <p:cNvGrpSpPr/>
          <p:nvPr/>
        </p:nvGrpSpPr>
        <p:grpSpPr>
          <a:xfrm>
            <a:off x="6309360" y="1737360"/>
            <a:ext cx="2532790" cy="3528993"/>
            <a:chOff x="6309360" y="1737360"/>
            <a:chExt cx="2532790" cy="3528993"/>
          </a:xfrm>
        </p:grpSpPr>
        <p:sp>
          <p:nvSpPr>
            <p:cNvPr id="4" name="TextShape 3"/>
            <p:cNvSpPr txBox="1"/>
            <p:nvPr/>
          </p:nvSpPr>
          <p:spPr>
            <a:xfrm>
              <a:off x="6484231" y="4676564"/>
              <a:ext cx="1998765" cy="58978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zh-TW" altLang="en-US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好賣力</a:t>
              </a:r>
              <a:r>
                <a:rPr lang="en-US" altLang="zh-TW" sz="32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清松手寫體1" panose="00000500000000000000" pitchFamily="2" charset="-120"/>
                  <a:ea typeface="清松手寫體1" panose="00000500000000000000" pitchFamily="2" charset="-120"/>
                </a:rPr>
                <a:t>!</a:t>
              </a:r>
              <a:endPara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endParaRPr>
            </a:p>
          </p:txBody>
        </p:sp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31" t="34533" r="8570" b="23290"/>
            <a:stretch/>
          </p:blipFill>
          <p:spPr>
            <a:xfrm>
              <a:off x="6309360" y="1737360"/>
              <a:ext cx="2532790" cy="25733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000">
        <p15:prstTrans prst="origami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8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22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2019-12-23T03:10:49Z</dcterms:modified>
</cp:coreProperties>
</file>