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2" t="44412" r="5144" b="6989"/>
          <a:stretch/>
        </p:blipFill>
        <p:spPr>
          <a:xfrm>
            <a:off x="2893424" y="2495006"/>
            <a:ext cx="3357155" cy="29652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0" y="1983661"/>
            <a:ext cx="5570361" cy="3778954"/>
          </a:xfrm>
          <a:prstGeom prst="rect">
            <a:avLst/>
          </a:prstGeom>
        </p:spPr>
      </p:pic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72142" y="8728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6" t="53814" r="14571" b="8786"/>
          <a:stretch/>
        </p:blipFill>
        <p:spPr>
          <a:xfrm>
            <a:off x="5257202" y="2407022"/>
            <a:ext cx="3122023" cy="2281885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750818" y="1844865"/>
            <a:ext cx="3516382" cy="3544683"/>
            <a:chOff x="906101" y="1618870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85" t="42613" r="33715" b="14353"/>
            <a:stretch/>
          </p:blipFill>
          <p:spPr>
            <a:xfrm>
              <a:off x="1489166" y="1875016"/>
              <a:ext cx="2761558" cy="262563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1" y="1618870"/>
              <a:ext cx="3516382" cy="3544683"/>
            </a:xfrm>
            <a:prstGeom prst="rect">
              <a:avLst/>
            </a:prstGeom>
            <a:effectLst/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56" y="984799"/>
            <a:ext cx="4447944" cy="44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示範者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0688" r="60430" b="22488"/>
          <a:stretch/>
        </p:blipFill>
        <p:spPr>
          <a:xfrm>
            <a:off x="235133" y="2063931"/>
            <a:ext cx="2573382" cy="1854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5" t="34263" r="12429" b="25915"/>
          <a:stretch/>
        </p:blipFill>
        <p:spPr>
          <a:xfrm>
            <a:off x="3331137" y="2063931"/>
            <a:ext cx="2403566" cy="1854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50534" r="47428" b="15425"/>
          <a:stretch/>
        </p:blipFill>
        <p:spPr>
          <a:xfrm>
            <a:off x="6257325" y="2063931"/>
            <a:ext cx="2612570" cy="1854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19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2019-12-23T03:12:43Z</dcterms:modified>
</cp:coreProperties>
</file>