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786822" y="2127351"/>
            <a:ext cx="5570361" cy="3778954"/>
            <a:chOff x="1786822" y="2127351"/>
            <a:chExt cx="5570361" cy="377895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2" t="37262" r="28142" b="11998"/>
            <a:stretch/>
          </p:blipFill>
          <p:spPr>
            <a:xfrm>
              <a:off x="2501540" y="2310231"/>
              <a:ext cx="4140926" cy="309589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2127351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5" t="39403" r="16427" b="20561"/>
          <a:stretch/>
        </p:blipFill>
        <p:spPr>
          <a:xfrm>
            <a:off x="5490956" y="1932379"/>
            <a:ext cx="2586447" cy="279076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573">
            <a:off x="550821" y="809218"/>
            <a:ext cx="3812609" cy="437671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09" y="783420"/>
            <a:ext cx="3054688" cy="4428309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172529" y="203739"/>
            <a:ext cx="8534400" cy="4982193"/>
            <a:chOff x="172529" y="203739"/>
            <a:chExt cx="8534400" cy="4982193"/>
          </a:xfrm>
        </p:grpSpPr>
        <p:sp>
          <p:nvSpPr>
            <p:cNvPr id="5" name="文字方塊 4"/>
            <p:cNvSpPr txBox="1"/>
            <p:nvPr/>
          </p:nvSpPr>
          <p:spPr>
            <a:xfrm>
              <a:off x="172529" y="203739"/>
              <a:ext cx="853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400" dirty="0" smtClean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進場有精神</a:t>
              </a:r>
              <a:endParaRPr lang="zh-TW" altLang="en-US" sz="4400" dirty="0">
                <a:solidFill>
                  <a:srgbClr val="CC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29" t="41757" r="57000" b="22274"/>
            <a:stretch/>
          </p:blipFill>
          <p:spPr>
            <a:xfrm>
              <a:off x="990227" y="2250216"/>
              <a:ext cx="2727293" cy="266387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573">
              <a:off x="527631" y="809218"/>
              <a:ext cx="3812609" cy="4376714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>
            <a:off x="5352009" y="723120"/>
            <a:ext cx="3054688" cy="4428309"/>
            <a:chOff x="5352009" y="723120"/>
            <a:chExt cx="3054688" cy="4428309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15" t="39403" r="16427" b="20561"/>
            <a:stretch/>
          </p:blipFill>
          <p:spPr>
            <a:xfrm>
              <a:off x="5490956" y="1872079"/>
              <a:ext cx="2586447" cy="2790768"/>
            </a:xfrm>
            <a:prstGeom prst="rect">
              <a:avLst/>
            </a:prstGeom>
          </p:spPr>
        </p:pic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009" y="723120"/>
              <a:ext cx="3054688" cy="4428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腿之歌</a:t>
            </a:r>
            <a:endParaRPr lang="en-US" sz="32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示範</a:t>
            </a:r>
            <a:r>
              <a:rPr lang="zh-TW" altLang="en-US" sz="3200" spc="-1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endParaRPr lang="en-US" sz="3200" spc="-1" dirty="0">
              <a:solidFill>
                <a:schemeClr val="accent5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5" b="16660"/>
          <a:stretch/>
        </p:blipFill>
        <p:spPr>
          <a:xfrm rot="21113482">
            <a:off x="341926" y="1685108"/>
            <a:ext cx="2076844" cy="2352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32978" r="57715" b="17351"/>
          <a:stretch/>
        </p:blipFill>
        <p:spPr>
          <a:xfrm rot="335104">
            <a:off x="2970086" y="1685108"/>
            <a:ext cx="2562380" cy="2510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5" t="41329" r="-571" b="19705"/>
          <a:stretch/>
        </p:blipFill>
        <p:spPr>
          <a:xfrm rot="1231704">
            <a:off x="6100354" y="1710548"/>
            <a:ext cx="2775972" cy="2377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文字方塊 9"/>
          <p:cNvSpPr txBox="1"/>
          <p:nvPr/>
        </p:nvSpPr>
        <p:spPr>
          <a:xfrm>
            <a:off x="6910251" y="4691143"/>
            <a:ext cx="1776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C00CC"/>
                </a:solidFill>
              </a:rPr>
              <a:t>動一動 </a:t>
            </a:r>
            <a:endParaRPr lang="zh-TW" altLang="en-US" sz="32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2019-12-23T03:09:16Z</dcterms:modified>
</cp:coreProperties>
</file>