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CC"/>
    <a:srgbClr val="FF3399"/>
    <a:srgbClr val="FF66FF"/>
    <a:srgbClr val="00FFFF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96294" y="1963471"/>
            <a:ext cx="5570361" cy="3778954"/>
            <a:chOff x="2166111" y="200266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4" t="47538"/>
            <a:stretch/>
          </p:blipFill>
          <p:spPr>
            <a:xfrm>
              <a:off x="2652229" y="2291670"/>
              <a:ext cx="4598126" cy="320093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111" y="2002660"/>
              <a:ext cx="5570361" cy="377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48528" y="1388188"/>
            <a:ext cx="3850138" cy="3765380"/>
            <a:chOff x="613396" y="1096819"/>
            <a:chExt cx="3850138" cy="37653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5" t="38760" r="46569" b="17565"/>
            <a:stretch/>
          </p:blipFill>
          <p:spPr>
            <a:xfrm>
              <a:off x="1201782" y="1946365"/>
              <a:ext cx="2858719" cy="2442755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96" y="1096819"/>
              <a:ext cx="3850138" cy="3765380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4884019" y="1179512"/>
            <a:ext cx="3999913" cy="4182732"/>
            <a:chOff x="5045727" y="1267098"/>
            <a:chExt cx="3999913" cy="418273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19" t="52615" r="68131" b="8867"/>
            <a:stretch/>
          </p:blipFill>
          <p:spPr>
            <a:xfrm>
              <a:off x="5045727" y="2149032"/>
              <a:ext cx="3729409" cy="181535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052" y="1267098"/>
              <a:ext cx="3758588" cy="4182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00CC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99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動一動</a:t>
            </a:r>
            <a:endParaRPr lang="en-US" sz="3200" b="0" strike="noStrike" spc="-1" dirty="0">
              <a:solidFill>
                <a:srgbClr val="FF3399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賣力演</a:t>
            </a:r>
            <a:r>
              <a:rPr lang="zh-TW" altLang="en-US" sz="3200" spc="-1" dirty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出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密大</a:t>
            </a:r>
            <a:r>
              <a:rPr lang="zh-TW" altLang="en-US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</a:t>
            </a:r>
            <a:endParaRPr lang="en-US" sz="32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7" t="28621" r="736" b="22451"/>
          <a:stretch/>
        </p:blipFill>
        <p:spPr>
          <a:xfrm>
            <a:off x="433856" y="1876669"/>
            <a:ext cx="2496639" cy="2306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43168" r="11177" b="22010"/>
          <a:stretch/>
        </p:blipFill>
        <p:spPr>
          <a:xfrm rot="525724">
            <a:off x="3611862" y="2047605"/>
            <a:ext cx="2407024" cy="2124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9" t="56833" r="3970" b="1073"/>
          <a:stretch/>
        </p:blipFill>
        <p:spPr>
          <a:xfrm>
            <a:off x="6551756" y="1254034"/>
            <a:ext cx="2221842" cy="2357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177">
            <a:off x="2103534" y="1841906"/>
            <a:ext cx="4880782" cy="3256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66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54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5400" dirty="0" smtClean="0">
                <a:solidFill>
                  <a:srgbClr val="00B0F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5400" dirty="0">
              <a:solidFill>
                <a:srgbClr val="00B0F0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81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19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清松手寫體1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2019-12-23T03:12:13Z</dcterms:modified>
</cp:coreProperties>
</file>