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ADC"/>
    <a:srgbClr val="FF99FF"/>
    <a:srgbClr val="9900CC"/>
    <a:srgbClr val="FF5050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04388" y="2101226"/>
            <a:ext cx="5570361" cy="3778954"/>
            <a:chOff x="1786822" y="1644026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7" t="43898" r="25428" b="8787"/>
            <a:stretch/>
          </p:blipFill>
          <p:spPr>
            <a:xfrm>
              <a:off x="2178645" y="2090057"/>
              <a:ext cx="4454434" cy="288689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1644026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50645" y="302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62025" y="28854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9" t="12714" r="12355" b="40655"/>
          <a:stretch/>
        </p:blipFill>
        <p:spPr>
          <a:xfrm rot="939823">
            <a:off x="5271247" y="1623210"/>
            <a:ext cx="2864222" cy="2743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986">
            <a:off x="5084827" y="1234099"/>
            <a:ext cx="3446343" cy="3767258"/>
          </a:xfrm>
          <a:prstGeom prst="rect">
            <a:avLst/>
          </a:prstGeom>
          <a:effectLst/>
        </p:spPr>
      </p:pic>
      <p:grpSp>
        <p:nvGrpSpPr>
          <p:cNvPr id="7" name="群組 6"/>
          <p:cNvGrpSpPr/>
          <p:nvPr/>
        </p:nvGrpSpPr>
        <p:grpSpPr>
          <a:xfrm>
            <a:off x="631535" y="537623"/>
            <a:ext cx="3833594" cy="4869359"/>
            <a:chOff x="631535" y="537623"/>
            <a:chExt cx="3833594" cy="486935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9" t="34677" r="47353" b="17457"/>
            <a:stretch/>
          </p:blipFill>
          <p:spPr>
            <a:xfrm rot="21133209">
              <a:off x="1019693" y="1427878"/>
              <a:ext cx="2952220" cy="2097743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3209">
              <a:off x="631535" y="537623"/>
              <a:ext cx="3833594" cy="4869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99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b="0" strike="noStrike" spc="-1" dirty="0">
              <a:solidFill>
                <a:srgbClr val="FF99FF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62153" y="467623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頒獎</a:t>
            </a:r>
            <a:endParaRPr lang="en-US" sz="3200" b="0" strike="noStrike" spc="-1" dirty="0">
              <a:solidFill>
                <a:srgbClr val="92D05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4" y="467623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台上表</a:t>
            </a:r>
            <a:r>
              <a:rPr lang="zh-TW" altLang="en-US" sz="32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</a:t>
            </a:r>
            <a:endParaRPr lang="en-US" sz="32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7" t="47576" r="23824" b="12974"/>
          <a:stretch/>
        </p:blipFill>
        <p:spPr>
          <a:xfrm rot="20619495">
            <a:off x="373317" y="1657812"/>
            <a:ext cx="2477459" cy="208047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t="36336" r="33824" b="16721"/>
          <a:stretch/>
        </p:blipFill>
        <p:spPr>
          <a:xfrm rot="209230">
            <a:off x="3336762" y="1657811"/>
            <a:ext cx="2392316" cy="2149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40012" r="47809" b="18580"/>
          <a:stretch/>
        </p:blipFill>
        <p:spPr>
          <a:xfrm rot="885970">
            <a:off x="6237337" y="1657812"/>
            <a:ext cx="2245659" cy="2149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190500" cap="sq">
            <a:solidFill>
              <a:srgbClr val="B4AAD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14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31</cp:revision>
  <dcterms:created xsi:type="dcterms:W3CDTF">2017-11-27T07:14:05Z</dcterms:created>
  <dcterms:modified xsi:type="dcterms:W3CDTF">2019-12-23T03:16:07Z</dcterms:modified>
</cp:coreProperties>
</file>