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07430" y="65024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08" y="2351314"/>
            <a:ext cx="4352755" cy="305348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64" y="1371430"/>
            <a:ext cx="5351929" cy="472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23800" y="3378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891000" y="979998"/>
            <a:ext cx="3446343" cy="3767258"/>
            <a:chOff x="4891000" y="979998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2" t="45947" r="55152" b="12455"/>
            <a:stretch/>
          </p:blipFill>
          <p:spPr>
            <a:xfrm>
              <a:off x="4891000" y="1333549"/>
              <a:ext cx="3079376" cy="284405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000" y="979998"/>
              <a:ext cx="3446343" cy="3767258"/>
            </a:xfrm>
            <a:prstGeom prst="rect">
              <a:avLst/>
            </a:prstGeom>
            <a:effectLst/>
          </p:spPr>
        </p:pic>
      </p:grpSp>
      <p:grpSp>
        <p:nvGrpSpPr>
          <p:cNvPr id="4" name="群組 3"/>
          <p:cNvGrpSpPr/>
          <p:nvPr/>
        </p:nvGrpSpPr>
        <p:grpSpPr>
          <a:xfrm>
            <a:off x="362049" y="1031562"/>
            <a:ext cx="4015474" cy="3563369"/>
            <a:chOff x="386511" y="973890"/>
            <a:chExt cx="4015474" cy="356336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7" t="6803" r="11765" b="50662"/>
            <a:stretch/>
          </p:blipFill>
          <p:spPr>
            <a:xfrm rot="20941907">
              <a:off x="789059" y="1457934"/>
              <a:ext cx="2985248" cy="259528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5579">
              <a:off x="386511" y="973890"/>
              <a:ext cx="4015474" cy="3563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2410225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台上表演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35234" r="28834" b="12092"/>
          <a:stretch/>
        </p:blipFill>
        <p:spPr>
          <a:xfrm>
            <a:off x="3160059" y="1492624"/>
            <a:ext cx="2783541" cy="26907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7" t="22060" b="22986"/>
          <a:stretch/>
        </p:blipFill>
        <p:spPr>
          <a:xfrm>
            <a:off x="6246028" y="1492624"/>
            <a:ext cx="2773990" cy="2589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2" t="11784" r="32857" b="43898"/>
          <a:stretch/>
        </p:blipFill>
        <p:spPr>
          <a:xfrm>
            <a:off x="237869" y="1492624"/>
            <a:ext cx="2842822" cy="2589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文字方塊 14"/>
          <p:cNvSpPr txBox="1"/>
          <p:nvPr/>
        </p:nvSpPr>
        <p:spPr>
          <a:xfrm>
            <a:off x="6873286" y="4649727"/>
            <a:ext cx="153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密大腿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19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2019-12-23T03:11:05Z</dcterms:modified>
</cp:coreProperties>
</file>