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8" t="43023" r="52664" b="29051"/>
          <a:stretch/>
        </p:blipFill>
        <p:spPr>
          <a:xfrm rot="588624">
            <a:off x="3202423" y="3030583"/>
            <a:ext cx="2739155" cy="186798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979031"/>
            <a:ext cx="6766559" cy="350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5" t="28991" r="17492"/>
          <a:stretch/>
        </p:blipFill>
        <p:spPr>
          <a:xfrm rot="20481501">
            <a:off x="1149534" y="2906897"/>
            <a:ext cx="2299063" cy="199023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8" y="2040556"/>
            <a:ext cx="3970301" cy="372291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1" t="37902" r="55143" b="15853"/>
          <a:stretch/>
        </p:blipFill>
        <p:spPr>
          <a:xfrm>
            <a:off x="5303522" y="3252652"/>
            <a:ext cx="2521130" cy="170745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057" y="1096820"/>
            <a:ext cx="3999722" cy="41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6" t="30360" r="16311" b="-713"/>
          <a:stretch/>
        </p:blipFill>
        <p:spPr>
          <a:xfrm>
            <a:off x="341925" y="1933302"/>
            <a:ext cx="2740909" cy="257743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6" t="54389" r="28571" b="14353"/>
          <a:stretch/>
        </p:blipFill>
        <p:spPr>
          <a:xfrm>
            <a:off x="3681662" y="1933302"/>
            <a:ext cx="2026806" cy="24659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7" t="31053" r="64000" b="18208"/>
          <a:stretch/>
        </p:blipFill>
        <p:spPr>
          <a:xfrm>
            <a:off x="6492238" y="1776549"/>
            <a:ext cx="2024743" cy="309589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文字方塊 5"/>
          <p:cNvSpPr txBox="1"/>
          <p:nvPr/>
        </p:nvSpPr>
        <p:spPr>
          <a:xfrm>
            <a:off x="393030" y="5014120"/>
            <a:ext cx="2559175" cy="824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甩肩舞</a:t>
            </a:r>
            <a:endParaRPr lang="zh-TW" altLang="en-US" sz="48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681662" y="4872446"/>
            <a:ext cx="2026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動一動</a:t>
            </a:r>
            <a:endParaRPr lang="zh-TW" altLang="en-US" sz="40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779623" y="5251831"/>
            <a:ext cx="2096703" cy="587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賣力的跑</a:t>
            </a:r>
            <a:endParaRPr lang="zh-TW" altLang="en-US" sz="32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19</Words>
  <Application>Microsoft Office PowerPoint</Application>
  <PresentationFormat>如螢幕大小 (4:3)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文鼎甜妞體P</vt:lpstr>
      <vt:lpstr>清松手寫體1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29</cp:revision>
  <dcterms:created xsi:type="dcterms:W3CDTF">2017-11-27T07:14:05Z</dcterms:created>
  <dcterms:modified xsi:type="dcterms:W3CDTF">2019-12-23T03:10:41Z</dcterms:modified>
</cp:coreProperties>
</file>