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特廣告體" panose="020B0602010101010101" pitchFamily="34" charset="-120"/>
              <a:ea typeface="文鼎中特廣告體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2095324" y="2015722"/>
            <a:ext cx="5570361" cy="3778954"/>
            <a:chOff x="2578650" y="2303105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5715" y="2729652"/>
              <a:ext cx="3788232" cy="2806655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650" y="2303105"/>
              <a:ext cx="5570361" cy="3778954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9658" y="71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49959" y="677255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353505" y="2003547"/>
            <a:ext cx="3516382" cy="3544683"/>
            <a:chOff x="508390" y="1842855"/>
            <a:chExt cx="3516382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61" t="14849" r="17829" b="5599"/>
            <a:stretch/>
          </p:blipFill>
          <p:spPr>
            <a:xfrm>
              <a:off x="901338" y="2063931"/>
              <a:ext cx="2926080" cy="2769572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390" y="1842855"/>
              <a:ext cx="3516382" cy="3544683"/>
            </a:xfrm>
            <a:prstGeom prst="rect">
              <a:avLst/>
            </a:prstGeom>
            <a:effectLst/>
          </p:spPr>
        </p:pic>
      </p:grpSp>
      <p:grpSp>
        <p:nvGrpSpPr>
          <p:cNvPr id="6" name="群組 5"/>
          <p:cNvGrpSpPr/>
          <p:nvPr/>
        </p:nvGrpSpPr>
        <p:grpSpPr>
          <a:xfrm>
            <a:off x="5078031" y="1725780"/>
            <a:ext cx="3446343" cy="3767258"/>
            <a:chOff x="4960465" y="1652441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2717" y="2063931"/>
              <a:ext cx="2997066" cy="2439553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0465" y="1652441"/>
              <a:ext cx="3446343" cy="37672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p:transition spd="slow">
    <p:randomBar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0070C0"/>
                </a:solidFill>
                <a:latin typeface="文鼎顏楷" panose="020B0609010101010101" pitchFamily="49" charset="-120"/>
                <a:ea typeface="文鼎顏楷" panose="020B0609010101010101" pitchFamily="49" charset="-120"/>
              </a:rPr>
              <a:t>演出超精彩</a:t>
            </a:r>
            <a:endParaRPr lang="zh-TW" altLang="en-US" sz="4400" dirty="0">
              <a:solidFill>
                <a:srgbClr val="0070C0"/>
              </a:solidFill>
              <a:latin typeface="文鼎顏楷" panose="020B0609010101010101" pitchFamily="49" charset="-120"/>
              <a:ea typeface="文鼎顏楷" panose="020B0609010101010101" pitchFamily="49" charset="-120"/>
              <a:cs typeface="Arial" panose="020B0604020202020204" pitchFamily="34" charset="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694596" y="442320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超顏楷" panose="020B0609010101010101" pitchFamily="49" charset="-120"/>
                <a:ea typeface="文鼎超顏楷" panose="020B0609010101010101" pitchFamily="49" charset="-120"/>
              </a:rPr>
              <a:t>自由發揮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超顏楷" panose="020B0609010101010101" pitchFamily="49" charset="-120"/>
              <a:ea typeface="文鼎超顏楷" panose="020B0609010101010101" pitchFamily="49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609580" y="442320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新中特黑" panose="020B0609010101010101" pitchFamily="49" charset="-120"/>
                <a:ea typeface="文鼎新中特黑" panose="020B0609010101010101" pitchFamily="49" charset="-120"/>
              </a:rPr>
              <a:t>密大腿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新中特黑" panose="020B0609010101010101" pitchFamily="49" charset="-120"/>
              <a:ea typeface="文鼎新中特黑" panose="020B0609010101010101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26" y="2186785"/>
            <a:ext cx="2681847" cy="17894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43" y="1814782"/>
            <a:ext cx="2560320" cy="2090591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66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82" t="36834" r="-463" b="-694"/>
          <a:stretch/>
        </p:blipFill>
        <p:spPr>
          <a:xfrm rot="891597">
            <a:off x="6484231" y="2573116"/>
            <a:ext cx="2209130" cy="166664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文字方塊 5"/>
          <p:cNvSpPr txBox="1"/>
          <p:nvPr/>
        </p:nvSpPr>
        <p:spPr>
          <a:xfrm>
            <a:off x="783760" y="4366337"/>
            <a:ext cx="216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文鼎超顏楷" panose="020B0609010101010101" pitchFamily="49" charset="-120"/>
                <a:ea typeface="文鼎超顏楷" panose="020B0609010101010101" pitchFamily="49" charset="-120"/>
              </a:rPr>
              <a:t>動一動</a:t>
            </a:r>
            <a:endParaRPr lang="zh-TW" altLang="en-US" sz="3600" dirty="0">
              <a:latin typeface="文鼎超顏楷" panose="020B0609010101010101" pitchFamily="49" charset="-120"/>
              <a:ea typeface="文鼎超顏楷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文字方塊 1"/>
          <p:cNvSpPr txBox="1"/>
          <p:nvPr/>
        </p:nvSpPr>
        <p:spPr>
          <a:xfrm>
            <a:off x="2717074" y="345996"/>
            <a:ext cx="31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THE</a:t>
            </a:r>
            <a:r>
              <a:rPr lang="zh-TW" altLang="en-US" sz="5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 </a:t>
            </a:r>
            <a:r>
              <a:rPr lang="en-US" altLang="zh-TW" sz="5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END</a:t>
            </a:r>
            <a:endParaRPr lang="zh-TW" altLang="en-US" sz="5400" dirty="0">
              <a:solidFill>
                <a:schemeClr val="accent6">
                  <a:lumMod val="60000"/>
                  <a:lumOff val="40000"/>
                </a:schemeClr>
              </a:solidFill>
              <a:latin typeface="文鼎超顏楷" panose="020B0609010101010101" pitchFamily="49" charset="-120"/>
              <a:ea typeface="文鼎超顏楷" panose="020B0609010101010101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093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  <p:sndAc>
          <p:stSnd>
            <p:snd r:embed="rId2" name="hammer.wav"/>
          </p:stSnd>
        </p:sndAc>
      </p:transition>
    </mc:Choice>
    <mc:Fallback>
      <p:transition spd="slow">
        <p:fad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4" baseType="lpstr">
      <vt:lpstr>文鼎中特廣告體</vt:lpstr>
      <vt:lpstr>文鼎超顏楷</vt:lpstr>
      <vt:lpstr>文鼎新中特黑</vt:lpstr>
      <vt:lpstr>文鼎顏楷</vt:lpstr>
      <vt:lpstr>書法家中楷體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2019-12-23T03:11:26Z</dcterms:modified>
</cp:coreProperties>
</file>