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breeze.wav"/>
          </p:stSnd>
        </p:sndAc>
      </p:transition>
    </mc:Choice>
    <mc:Fallback>
      <p:transition spd="slow">
        <p:split orient="vert"/>
        <p:sndAc>
          <p:stSnd>
            <p:snd r:embed="rId1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breeze.wav"/>
          </p:stSnd>
        </p:sndAc>
      </p:transition>
    </mc:Choice>
    <mc:Fallback>
      <p:transition spd="slow">
        <p:split orient="vert"/>
        <p:sndAc>
          <p:stSnd>
            <p:snd r:embed="rId1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breeze.wav"/>
          </p:stSnd>
        </p:sndAc>
      </p:transition>
    </mc:Choice>
    <mc:Fallback>
      <p:transition spd="slow">
        <p:split orient="vert"/>
        <p:sndAc>
          <p:stSnd>
            <p:snd r:embed="rId1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breeze.wav"/>
          </p:stSnd>
        </p:sndAc>
      </p:transition>
    </mc:Choice>
    <mc:Fallback>
      <p:transition spd="slow">
        <p:split orient="vert"/>
        <p:sndAc>
          <p:stSnd>
            <p:snd r:embed="rId1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breeze.wav"/>
          </p:stSnd>
        </p:sndAc>
      </p:transition>
    </mc:Choice>
    <mc:Fallback>
      <p:transition spd="slow">
        <p:split orient="vert"/>
        <p:sndAc>
          <p:stSnd>
            <p:snd r:embed="rId1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breeze.wav"/>
          </p:stSnd>
        </p:sndAc>
      </p:transition>
    </mc:Choice>
    <mc:Fallback>
      <p:transition spd="slow">
        <p:split orient="vert"/>
        <p:sndAc>
          <p:stSnd>
            <p:snd r:embed="rId1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breeze.wav"/>
          </p:stSnd>
        </p:sndAc>
      </p:transition>
    </mc:Choice>
    <mc:Fallback>
      <p:transition spd="slow">
        <p:split orient="vert"/>
        <p:sndAc>
          <p:stSnd>
            <p:snd r:embed="rId1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breeze.wav"/>
          </p:stSnd>
        </p:sndAc>
      </p:transition>
    </mc:Choice>
    <mc:Fallback>
      <p:transition spd="slow">
        <p:split orient="vert"/>
        <p:sndAc>
          <p:stSnd>
            <p:snd r:embed="rId1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breeze.wav"/>
          </p:stSnd>
        </p:sndAc>
      </p:transition>
    </mc:Choice>
    <mc:Fallback>
      <p:transition spd="slow">
        <p:split orient="vert"/>
        <p:sndAc>
          <p:stSnd>
            <p:snd r:embed="rId1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breeze.wav"/>
          </p:stSnd>
        </p:sndAc>
      </p:transition>
    </mc:Choice>
    <mc:Fallback>
      <p:transition spd="slow">
        <p:split orient="vert"/>
        <p:sndAc>
          <p:stSnd>
            <p:snd r:embed="rId1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breeze.wav"/>
          </p:stSnd>
        </p:sndAc>
      </p:transition>
    </mc:Choice>
    <mc:Fallback>
      <p:transition spd="slow">
        <p:split orient="vert"/>
        <p:sndAc>
          <p:stSnd>
            <p:snd r:embed="rId1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3" name="breeze.wav"/>
          </p:stSnd>
        </p:sndAc>
      </p:transition>
    </mc:Choice>
    <mc:Fallback>
      <p:transition spd="slow">
        <p:split orient="vert"/>
        <p:sndAc>
          <p:stSnd>
            <p:snd r:embed="rId13" name="breez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56" y="2608783"/>
            <a:ext cx="3424210" cy="227428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581" y="2156896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45532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4" name="breeze.wav"/>
          </p:stSnd>
        </p:sndAc>
      </p:transition>
    </mc:Choice>
    <mc:Fallback>
      <p:transition spd="slow">
        <p:split orient="vert"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文鼎中廣告體" panose="020B0602010101010101" pitchFamily="34" charset="-120"/>
              <a:ea typeface="文鼎中廣告體" panose="020B0602010101010101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495667" y="2207624"/>
            <a:ext cx="2651238" cy="234185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892606"/>
            <a:ext cx="3516382" cy="3544683"/>
          </a:xfrm>
          <a:prstGeom prst="rect">
            <a:avLst/>
          </a:prstGeom>
          <a:effectLst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5" y="2207624"/>
            <a:ext cx="2664823" cy="225931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89" y="1494922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文鼎粗廣告體" panose="020B0609010101010101" pitchFamily="49" charset="-120"/>
              <a:ea typeface="文鼎粗廣告體" panose="020B0609010101010101" pitchFamily="49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748287" y="4676564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動一</a:t>
            </a:r>
            <a:r>
              <a:rPr lang="zh-TW" altLang="en-US" sz="3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動</a:t>
            </a:r>
            <a:endParaRPr lang="en-US" sz="32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自由發</a:t>
            </a:r>
            <a:r>
              <a:rPr lang="zh-TW" altLang="en-US" sz="3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揮</a:t>
            </a:r>
            <a:endParaRPr lang="en-US" sz="32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609580" y="4676238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密大腿</a:t>
            </a:r>
            <a:endParaRPr lang="en-US" sz="32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3" y="2474832"/>
            <a:ext cx="2801857" cy="186956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75" y="2597591"/>
            <a:ext cx="2433905" cy="16240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24" y="2355881"/>
            <a:ext cx="2766628" cy="18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whoosh.wav"/>
          </p:stSnd>
        </p:sndAc>
      </p:transition>
    </mc:Choice>
    <mc:Fallback>
      <p:transition spd="slow">
        <p:dissolv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8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文鼎中廣告體</vt:lpstr>
      <vt:lpstr>文鼎甜妞體P</vt:lpstr>
      <vt:lpstr>文鼎粗廣告體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26</cp:revision>
  <dcterms:created xsi:type="dcterms:W3CDTF">2017-11-27T07:14:05Z</dcterms:created>
  <dcterms:modified xsi:type="dcterms:W3CDTF">2019-12-23T03:10:54Z</dcterms:modified>
</cp:coreProperties>
</file>